
<file path=[Content_Types].xml><?xml version="1.0" encoding="utf-8"?>
<Types xmlns="http://schemas.openxmlformats.org/package/2006/content-types">
  <Default Extension="jpg" ContentType="image/jp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68231"/>
  </p:normalViewPr>
  <p:slideViewPr>
    <p:cSldViewPr>
      <p:cViewPr varScale="1">
        <p:scale>
          <a:sx n="51" d="100"/>
          <a:sy n="51" d="100"/>
        </p:scale>
        <p:origin x="1160" y="2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8C96E0E2-6DCB-FC49-873F-B3501CCE9A07}" type="datetimeFigureOut">
              <a:rPr kumimoji="1" lang="ko-Kore-KR" altLang="en-US" smtClean="0"/>
              <a:t>2023. 5. 31.</a:t>
            </a:fld>
            <a:endParaRPr kumimoji="1" lang="ko-Kore-KR" altLang="en-US"/>
          </a:p>
        </p:txBody>
      </p:sp>
      <p:sp>
        <p:nvSpPr>
          <p:cNvPr id="4" name="슬라이드 이미지 개체 틀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82E27068-BD33-4946-8F06-1C144C70CF41}" type="slidenum">
              <a:rPr kumimoji="1" lang="ko-Kore-KR" altLang="en-US" smtClean="0"/>
              <a:t>‹#›</a:t>
            </a:fld>
            <a:endParaRPr kumimoji="1" lang="ko-Kore-KR" altLang="en-US"/>
          </a:p>
        </p:txBody>
      </p:sp>
    </p:spTree>
    <p:extLst>
      <p:ext uri="{BB962C8B-B14F-4D97-AF65-F5344CB8AC3E}">
        <p14:creationId xmlns:p14="http://schemas.microsoft.com/office/powerpoint/2010/main" val="276030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1</a:t>
            </a:fld>
            <a:endParaRPr kumimoji="1" lang="ko-Kore-KR" altLang="en-US"/>
          </a:p>
        </p:txBody>
      </p:sp>
    </p:spTree>
    <p:extLst>
      <p:ext uri="{BB962C8B-B14F-4D97-AF65-F5344CB8AC3E}">
        <p14:creationId xmlns:p14="http://schemas.microsoft.com/office/powerpoint/2010/main" val="2775232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For this, we applied a crowdsourced NRC Word-Emotion Association Lexicon which is opened for education and research</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10</a:t>
            </a:fld>
            <a:endParaRPr kumimoji="1" lang="ko-Kore-KR" altLang="en-US"/>
          </a:p>
        </p:txBody>
      </p:sp>
    </p:spTree>
    <p:extLst>
      <p:ext uri="{BB962C8B-B14F-4D97-AF65-F5344CB8AC3E}">
        <p14:creationId xmlns:p14="http://schemas.microsoft.com/office/powerpoint/2010/main" val="3966189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We also analyzed the trend of 10 emotion types across the overall time </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11</a:t>
            </a:fld>
            <a:endParaRPr kumimoji="1" lang="ko-Kore-KR" altLang="en-US"/>
          </a:p>
        </p:txBody>
      </p:sp>
    </p:spTree>
    <p:extLst>
      <p:ext uri="{BB962C8B-B14F-4D97-AF65-F5344CB8AC3E}">
        <p14:creationId xmlns:p14="http://schemas.microsoft.com/office/powerpoint/2010/main" val="3022435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Next approach is daily analysis</a:t>
            </a:r>
            <a:br>
              <a:rPr lang="en" altLang="ko-Kore-KR" dirty="0">
                <a:effectLst/>
              </a:rPr>
            </a:br>
            <a:r>
              <a:rPr lang="en" altLang="ko-Kore-KR" dirty="0">
                <a:effectLst/>
              </a:rPr>
              <a:t>Based on proportion of words mapped to certain emotion, we provide mood ratio of the day</a:t>
            </a:r>
            <a:br>
              <a:rPr lang="en" altLang="ko-Kore-KR" dirty="0">
                <a:effectLst/>
              </a:rPr>
            </a:b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12</a:t>
            </a:fld>
            <a:endParaRPr kumimoji="1" lang="ko-Kore-KR" altLang="en-US"/>
          </a:p>
        </p:txBody>
      </p:sp>
    </p:spTree>
    <p:extLst>
      <p:ext uri="{BB962C8B-B14F-4D97-AF65-F5344CB8AC3E}">
        <p14:creationId xmlns:p14="http://schemas.microsoft.com/office/powerpoint/2010/main" val="718992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We also provide users emotional tendency report.</a:t>
            </a:r>
            <a:br>
              <a:rPr lang="en" altLang="ko-Kore-KR" dirty="0">
                <a:effectLst/>
              </a:rPr>
            </a:br>
            <a:r>
              <a:rPr lang="en" altLang="ko-Kore-KR" dirty="0">
                <a:effectLst/>
              </a:rPr>
              <a:t>Aren’t you curious how you are likely to feel the next day after you feel certain emotion?</a:t>
            </a:r>
            <a:br>
              <a:rPr lang="en" altLang="ko-Kore-KR" dirty="0">
                <a:effectLst/>
              </a:rPr>
            </a:br>
            <a:r>
              <a:rPr lang="en" altLang="ko-Kore-KR" dirty="0">
                <a:effectLst/>
              </a:rPr>
              <a:t>Or how much it is likely for some emotion to last? </a:t>
            </a:r>
            <a:br>
              <a:rPr lang="en" altLang="ko-Kore-KR" dirty="0">
                <a:effectLst/>
              </a:rPr>
            </a:br>
            <a:r>
              <a:rPr lang="en" altLang="ko-Kore-KR" dirty="0">
                <a:effectLst/>
              </a:rPr>
              <a:t>We provide such analysis by investigating </a:t>
            </a:r>
            <a:r>
              <a:rPr lang="en" altLang="ko-Kore-KR" dirty="0" err="1">
                <a:effectLst/>
              </a:rPr>
              <a:t>fdist</a:t>
            </a:r>
            <a:r>
              <a:rPr lang="en" altLang="ko-Kore-KR" dirty="0">
                <a:effectLst/>
              </a:rPr>
              <a:t> of adjacent emotion pair and </a:t>
            </a:r>
            <a:r>
              <a:rPr lang="en" altLang="ko-Kore-KR" dirty="0" err="1">
                <a:effectLst/>
              </a:rPr>
              <a:t>freq</a:t>
            </a:r>
            <a:r>
              <a:rPr lang="en" altLang="ko-Kore-KR" dirty="0">
                <a:effectLst/>
              </a:rPr>
              <a:t> of emotion continuity</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13</a:t>
            </a:fld>
            <a:endParaRPr kumimoji="1" lang="ko-Kore-KR" altLang="en-US"/>
          </a:p>
        </p:txBody>
      </p:sp>
    </p:spTree>
    <p:extLst>
      <p:ext uri="{BB962C8B-B14F-4D97-AF65-F5344CB8AC3E}">
        <p14:creationId xmlns:p14="http://schemas.microsoft.com/office/powerpoint/2010/main" val="2958234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Another thing that we provide in emotional tendency report is</a:t>
            </a:r>
            <a:br>
              <a:rPr lang="en" altLang="ko-Kore-KR" dirty="0">
                <a:effectLst/>
              </a:rPr>
            </a:br>
            <a:r>
              <a:rPr lang="en" altLang="ko-Kore-KR" dirty="0">
                <a:effectLst/>
              </a:rPr>
              <a:t>Your emotion across the week. </a:t>
            </a:r>
            <a:br>
              <a:rPr lang="en" altLang="ko-Kore-KR" dirty="0">
                <a:effectLst/>
              </a:rPr>
            </a:br>
            <a:r>
              <a:rPr lang="en" altLang="ko-Kore-KR" dirty="0">
                <a:effectLst/>
              </a:rPr>
              <a:t>Which emotion are you most likely to feel the strongest on Monday? </a:t>
            </a:r>
            <a:br>
              <a:rPr lang="en" altLang="ko-Kore-KR" dirty="0">
                <a:effectLst/>
              </a:rPr>
            </a:br>
            <a:r>
              <a:rPr lang="en" altLang="ko-Kore-KR" dirty="0">
                <a:effectLst/>
              </a:rPr>
              <a:t>Joy from starting the new week? Or Sadness missing your sweet weekend?</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14</a:t>
            </a:fld>
            <a:endParaRPr kumimoji="1" lang="ko-Kore-KR" altLang="en-US"/>
          </a:p>
        </p:txBody>
      </p:sp>
    </p:spTree>
    <p:extLst>
      <p:ext uri="{BB962C8B-B14F-4D97-AF65-F5344CB8AC3E}">
        <p14:creationId xmlns:p14="http://schemas.microsoft.com/office/powerpoint/2010/main" val="867035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We also provide insights how specific event influences your emotion. </a:t>
            </a:r>
            <a:br>
              <a:rPr lang="en" altLang="ko-Kore-KR" dirty="0">
                <a:effectLst/>
              </a:rPr>
            </a:br>
            <a:r>
              <a:rPr lang="en" altLang="ko-Kore-KR" dirty="0">
                <a:effectLst/>
              </a:rPr>
              <a:t>Especially for Anne Frank, we can see how important historical events regarding World War2 such as German army attacking the Soviet Union</a:t>
            </a:r>
            <a:br>
              <a:rPr lang="en" altLang="ko-Kore-KR" dirty="0">
                <a:effectLst/>
              </a:rPr>
            </a:br>
            <a:r>
              <a:rPr lang="en" altLang="ko-Kore-KR" dirty="0">
                <a:effectLst/>
              </a:rPr>
              <a:t>influenced a young girl in terms of emotion in a sophisticated manner. </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15</a:t>
            </a:fld>
            <a:endParaRPr kumimoji="1" lang="ko-Kore-KR" altLang="en-US"/>
          </a:p>
        </p:txBody>
      </p:sp>
    </p:spTree>
    <p:extLst>
      <p:ext uri="{BB962C8B-B14F-4D97-AF65-F5344CB8AC3E}">
        <p14:creationId xmlns:p14="http://schemas.microsoft.com/office/powerpoint/2010/main" val="409654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And this is one example.</a:t>
            </a:r>
            <a:br>
              <a:rPr lang="en" altLang="ko-Kore-KR" dirty="0">
                <a:effectLst/>
              </a:rPr>
            </a:br>
            <a:r>
              <a:rPr lang="en" altLang="ko-Kore-KR" dirty="0">
                <a:effectLst/>
              </a:rPr>
              <a:t>A day Anne Frank ~. </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16</a:t>
            </a:fld>
            <a:endParaRPr kumimoji="1" lang="ko-Kore-KR" altLang="en-US"/>
          </a:p>
        </p:txBody>
      </p:sp>
    </p:spTree>
    <p:extLst>
      <p:ext uri="{BB962C8B-B14F-4D97-AF65-F5344CB8AC3E}">
        <p14:creationId xmlns:p14="http://schemas.microsoft.com/office/powerpoint/2010/main" val="3932647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There are various methods for keyword analysis, but we focused on the non-Machine-Learning approach. TF-IDF indicates the importance of a word in a document by taking into account its frequency within the document and its rarity across the entire document collection. The product of TF and IDF is the word's importance in the document.</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17</a:t>
            </a:fld>
            <a:endParaRPr kumimoji="1" lang="ko-Kore-KR" altLang="en-US"/>
          </a:p>
        </p:txBody>
      </p:sp>
    </p:spTree>
    <p:extLst>
      <p:ext uri="{BB962C8B-B14F-4D97-AF65-F5344CB8AC3E}">
        <p14:creationId xmlns:p14="http://schemas.microsoft.com/office/powerpoint/2010/main" val="1752956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To improve performance, we adjusted </a:t>
            </a:r>
            <a:r>
              <a:rPr lang="en" altLang="ko-Kore-KR" dirty="0" err="1">
                <a:effectLst/>
              </a:rPr>
              <a:t>tf-idf</a:t>
            </a:r>
            <a:r>
              <a:rPr lang="en" altLang="ko-Kore-KR" dirty="0">
                <a:effectLst/>
              </a:rPr>
              <a:t> formulas and </a:t>
            </a:r>
            <a:br>
              <a:rPr lang="en" altLang="ko-Kore-KR" dirty="0">
                <a:effectLst/>
              </a:rPr>
            </a:br>
            <a:br>
              <a:rPr lang="en" altLang="ko-Kore-KR" dirty="0">
                <a:effectLst/>
              </a:rPr>
            </a:br>
            <a:r>
              <a:rPr lang="en" altLang="ko-Kore-KR" dirty="0">
                <a:effectLst/>
              </a:rPr>
              <a:t>included bigrams without stop words</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18</a:t>
            </a:fld>
            <a:endParaRPr kumimoji="1" lang="ko-Kore-KR" altLang="en-US"/>
          </a:p>
        </p:txBody>
      </p:sp>
    </p:spTree>
    <p:extLst>
      <p:ext uri="{BB962C8B-B14F-4D97-AF65-F5344CB8AC3E}">
        <p14:creationId xmlns:p14="http://schemas.microsoft.com/office/powerpoint/2010/main" val="3879882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These are visualization outputs of keyword analysis</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19</a:t>
            </a:fld>
            <a:endParaRPr kumimoji="1" lang="ko-Kore-KR" altLang="en-US"/>
          </a:p>
        </p:txBody>
      </p:sp>
    </p:spTree>
    <p:extLst>
      <p:ext uri="{BB962C8B-B14F-4D97-AF65-F5344CB8AC3E}">
        <p14:creationId xmlns:p14="http://schemas.microsoft.com/office/powerpoint/2010/main" val="2944200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Writing diary is an excellent practice that help us reflect our thoughts, and recognize our emotions and experiences.</a:t>
            </a:r>
            <a:br>
              <a:rPr lang="en" altLang="ko-Kore-KR" dirty="0">
                <a:effectLst/>
              </a:rPr>
            </a:br>
            <a:br>
              <a:rPr lang="en" altLang="ko-Kore-KR" dirty="0">
                <a:effectLst/>
              </a:rPr>
            </a:br>
            <a:r>
              <a:rPr lang="en" altLang="ko-Kore-KR" dirty="0">
                <a:effectLst/>
              </a:rPr>
              <a:t>However, in the hustle and bustle of daily life, analyzing diary entries require to much time and effort.</a:t>
            </a:r>
            <a:br>
              <a:rPr lang="en" altLang="ko-Kore-KR" dirty="0">
                <a:effectLst/>
              </a:rPr>
            </a:br>
            <a:br>
              <a:rPr lang="en" altLang="ko-Kore-KR" dirty="0">
                <a:effectLst/>
              </a:rPr>
            </a:br>
            <a:br>
              <a:rPr lang="en" altLang="ko-Kore-KR" dirty="0">
                <a:effectLst/>
              </a:rPr>
            </a:br>
            <a:br>
              <a:rPr lang="en" altLang="ko-Kore-KR" dirty="0">
                <a:effectLst/>
              </a:rPr>
            </a:b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2</a:t>
            </a:fld>
            <a:endParaRPr kumimoji="1" lang="ko-Kore-KR" altLang="en-US"/>
          </a:p>
        </p:txBody>
      </p:sp>
    </p:spTree>
    <p:extLst>
      <p:ext uri="{BB962C8B-B14F-4D97-AF65-F5344CB8AC3E}">
        <p14:creationId xmlns:p14="http://schemas.microsoft.com/office/powerpoint/2010/main" val="3850219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Based on our protocol, we propose a novel system named Diary Insights,</a:t>
            </a:r>
            <a:br>
              <a:rPr lang="en" altLang="ko-Kore-KR" dirty="0">
                <a:effectLst/>
              </a:rPr>
            </a:br>
            <a:r>
              <a:rPr lang="en" altLang="ko-Kore-KR" dirty="0">
                <a:effectLst/>
              </a:rPr>
              <a:t>surpassing our objective of </a:t>
            </a:r>
            <a:br>
              <a:rPr lang="en" altLang="ko-Kore-KR" dirty="0">
                <a:effectLst/>
              </a:rPr>
            </a:br>
            <a:r>
              <a:rPr lang="en" altLang="ko-Kore-KR" dirty="0">
                <a:effectLst/>
              </a:rPr>
              <a:t>building an traditional NLP protocol of diary analysis</a:t>
            </a:r>
            <a:br>
              <a:rPr lang="en" altLang="ko-Kore-KR" dirty="0">
                <a:effectLst/>
              </a:rPr>
            </a:br>
            <a:r>
              <a:rPr lang="en" altLang="ko-Kore-KR" dirty="0">
                <a:effectLst/>
              </a:rPr>
              <a:t>based on the accumulated diary input the user has provided, </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20</a:t>
            </a:fld>
            <a:endParaRPr kumimoji="1" lang="ko-Kore-KR" altLang="en-US"/>
          </a:p>
        </p:txBody>
      </p:sp>
    </p:spTree>
    <p:extLst>
      <p:ext uri="{BB962C8B-B14F-4D97-AF65-F5344CB8AC3E}">
        <p14:creationId xmlns:p14="http://schemas.microsoft.com/office/powerpoint/2010/main" val="1636731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Diary Insights provides analysis of one’s mood over time,</a:t>
            </a:r>
            <a:br>
              <a:rPr lang="en" altLang="ko-Kore-KR" dirty="0">
                <a:effectLst/>
              </a:rPr>
            </a:br>
            <a:r>
              <a:rPr lang="en" altLang="ko-Kore-KR" dirty="0">
                <a:effectLst/>
              </a:rPr>
              <a:t>and emotion tendency reports that we’ve mentioned earlier.</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21</a:t>
            </a:fld>
            <a:endParaRPr kumimoji="1" lang="ko-Kore-KR" altLang="en-US"/>
          </a:p>
        </p:txBody>
      </p:sp>
    </p:spTree>
    <p:extLst>
      <p:ext uri="{BB962C8B-B14F-4D97-AF65-F5344CB8AC3E}">
        <p14:creationId xmlns:p14="http://schemas.microsoft.com/office/powerpoint/2010/main" val="1248362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 altLang="ko-Kore-KR" dirty="0">
                <a:effectLst/>
              </a:rPr>
            </a:br>
            <a:r>
              <a:rPr lang="en" altLang="ko-Kore-KR" dirty="0">
                <a:effectLst/>
              </a:rPr>
              <a:t>It also provides insights in natural language.</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22</a:t>
            </a:fld>
            <a:endParaRPr kumimoji="1" lang="ko-Kore-KR" altLang="en-US"/>
          </a:p>
        </p:txBody>
      </p:sp>
    </p:spTree>
    <p:extLst>
      <p:ext uri="{BB962C8B-B14F-4D97-AF65-F5344CB8AC3E}">
        <p14:creationId xmlns:p14="http://schemas.microsoft.com/office/powerpoint/2010/main" val="365534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Daily Analysis regarding mood and </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23</a:t>
            </a:fld>
            <a:endParaRPr kumimoji="1" lang="ko-Kore-KR" altLang="en-US"/>
          </a:p>
        </p:txBody>
      </p:sp>
    </p:spTree>
    <p:extLst>
      <p:ext uri="{BB962C8B-B14F-4D97-AF65-F5344CB8AC3E}">
        <p14:creationId xmlns:p14="http://schemas.microsoft.com/office/powerpoint/2010/main" val="180757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keywords are also provided</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24</a:t>
            </a:fld>
            <a:endParaRPr kumimoji="1" lang="ko-Kore-KR" altLang="en-US"/>
          </a:p>
        </p:txBody>
      </p:sp>
    </p:spTree>
    <p:extLst>
      <p:ext uri="{BB962C8B-B14F-4D97-AF65-F5344CB8AC3E}">
        <p14:creationId xmlns:p14="http://schemas.microsoft.com/office/powerpoint/2010/main" val="3490182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Concluding our presentation, we’d like to argue the novelty, relevance, and substance</a:t>
            </a:r>
            <a:br>
              <a:rPr lang="en" altLang="ko-Kore-KR" dirty="0">
                <a:effectLst/>
              </a:rPr>
            </a:br>
            <a:r>
              <a:rPr lang="en" altLang="ko-Kore-KR" dirty="0">
                <a:effectLst/>
              </a:rPr>
              <a:t>of our project result as shown</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25</a:t>
            </a:fld>
            <a:endParaRPr kumimoji="1" lang="ko-Kore-KR" altLang="en-US"/>
          </a:p>
        </p:txBody>
      </p:sp>
    </p:spTree>
    <p:extLst>
      <p:ext uri="{BB962C8B-B14F-4D97-AF65-F5344CB8AC3E}">
        <p14:creationId xmlns:p14="http://schemas.microsoft.com/office/powerpoint/2010/main" val="265387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Actually, we did even much more than we have proposed in our proposal.</a:t>
            </a:r>
            <a:br>
              <a:rPr lang="en" altLang="ko-Kore-KR" dirty="0">
                <a:effectLst/>
              </a:rPr>
            </a:br>
            <a:r>
              <a:rPr lang="en" altLang="ko-Kore-KR" dirty="0">
                <a:effectLst/>
              </a:rPr>
              <a:t>Hence, we still have some limitations, so would like to propose some future works. </a:t>
            </a:r>
            <a:br>
              <a:rPr lang="en" altLang="ko-Kore-KR" dirty="0">
                <a:effectLst/>
              </a:rPr>
            </a:br>
            <a:r>
              <a:rPr lang="en" altLang="ko-Kore-KR" dirty="0">
                <a:effectLst/>
              </a:rPr>
              <a:t>For more accurate and abundant analysis, we will further combine more emotion lexicon, complement some </a:t>
            </a:r>
            <a:r>
              <a:rPr lang="en" altLang="ko-Kore-KR" dirty="0" err="1">
                <a:effectLst/>
              </a:rPr>
              <a:t>interactiveness</a:t>
            </a:r>
            <a:r>
              <a:rPr lang="en" altLang="ko-Kore-KR" dirty="0">
                <a:effectLst/>
              </a:rPr>
              <a:t> of the system,</a:t>
            </a:r>
            <a:br>
              <a:rPr lang="en" altLang="ko-Kore-KR" dirty="0">
                <a:effectLst/>
              </a:rPr>
            </a:br>
            <a:r>
              <a:rPr lang="en" altLang="ko-Kore-KR" dirty="0">
                <a:effectLst/>
              </a:rPr>
              <a:t>and also find more accurate formulas of TD-IDF</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26</a:t>
            </a:fld>
            <a:endParaRPr kumimoji="1" lang="ko-Kore-KR" altLang="en-US"/>
          </a:p>
        </p:txBody>
      </p:sp>
    </p:spTree>
    <p:extLst>
      <p:ext uri="{BB962C8B-B14F-4D97-AF65-F5344CB8AC3E}">
        <p14:creationId xmlns:p14="http://schemas.microsoft.com/office/powerpoint/2010/main" val="1440557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Thank you for the attention</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27</a:t>
            </a:fld>
            <a:endParaRPr kumimoji="1" lang="ko-Kore-KR" altLang="en-US"/>
          </a:p>
        </p:txBody>
      </p:sp>
    </p:spTree>
    <p:extLst>
      <p:ext uri="{BB962C8B-B14F-4D97-AF65-F5344CB8AC3E}">
        <p14:creationId xmlns:p14="http://schemas.microsoft.com/office/powerpoint/2010/main" val="2057266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we developed an NLP-based system that can analyze and summarize diary entries. </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3</a:t>
            </a:fld>
            <a:endParaRPr kumimoji="1" lang="ko-Kore-KR" altLang="en-US"/>
          </a:p>
        </p:txBody>
      </p:sp>
    </p:spTree>
    <p:extLst>
      <p:ext uri="{BB962C8B-B14F-4D97-AF65-F5344CB8AC3E}">
        <p14:creationId xmlns:p14="http://schemas.microsoft.com/office/powerpoint/2010/main" val="2467870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We used 2 kind of dataset. First is Anne Frank’s diary which is one that a young girl wrote </a:t>
            </a:r>
            <a:br>
              <a:rPr lang="en" altLang="ko-Kore-KR" dirty="0">
                <a:effectLst/>
              </a:rPr>
            </a:br>
            <a:r>
              <a:rPr lang="en" altLang="ko-Kore-KR" dirty="0">
                <a:effectLst/>
              </a:rPr>
              <a:t>during world war 2. We actually bought e-book in the google book store. </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4</a:t>
            </a:fld>
            <a:endParaRPr kumimoji="1" lang="ko-Kore-KR" altLang="en-US"/>
          </a:p>
        </p:txBody>
      </p:sp>
    </p:spTree>
    <p:extLst>
      <p:ext uri="{BB962C8B-B14F-4D97-AF65-F5344CB8AC3E}">
        <p14:creationId xmlns:p14="http://schemas.microsoft.com/office/powerpoint/2010/main" val="4073279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Open diary is an online platform. It provides a space where individuals can record their diaries</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5</a:t>
            </a:fld>
            <a:endParaRPr kumimoji="1" lang="ko-Kore-KR" altLang="en-US"/>
          </a:p>
        </p:txBody>
      </p:sp>
    </p:spTree>
    <p:extLst>
      <p:ext uri="{BB962C8B-B14F-4D97-AF65-F5344CB8AC3E}">
        <p14:creationId xmlns:p14="http://schemas.microsoft.com/office/powerpoint/2010/main" val="1167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Using data from online</a:t>
            </a:r>
            <a:r>
              <a:rPr lang="en-US" altLang="ko-KR" dirty="0">
                <a:effectLst/>
              </a:rPr>
              <a:t>,</a:t>
            </a:r>
            <a:r>
              <a:rPr lang="ko-KR" altLang="en-US" dirty="0">
                <a:effectLst/>
              </a:rPr>
              <a:t> </a:t>
            </a:r>
            <a:r>
              <a:rPr lang="en-US" altLang="ko-KR" dirty="0">
                <a:effectLst/>
              </a:rPr>
              <a:t>w</a:t>
            </a:r>
            <a:r>
              <a:rPr lang="en" altLang="ko-Kore-KR" dirty="0" err="1">
                <a:effectLst/>
              </a:rPr>
              <a:t>e've</a:t>
            </a:r>
            <a:r>
              <a:rPr lang="en" altLang="ko-Kore-KR" dirty="0">
                <a:effectLst/>
              </a:rPr>
              <a:t> automated all the data collection in Python. The program extracts the diary of the page by person and save it as a csv file. We used Selenium and Beautiful Soup libraries to implement it.</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6</a:t>
            </a:fld>
            <a:endParaRPr kumimoji="1" lang="ko-Kore-KR" altLang="en-US"/>
          </a:p>
        </p:txBody>
      </p:sp>
    </p:spTree>
    <p:extLst>
      <p:ext uri="{BB962C8B-B14F-4D97-AF65-F5344CB8AC3E}">
        <p14:creationId xmlns:p14="http://schemas.microsoft.com/office/powerpoint/2010/main" val="609468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We made various approaches for mood analysis in order to gain meaningful insights. </a:t>
            </a:r>
            <a:br>
              <a:rPr lang="en" altLang="ko-Kore-KR" dirty="0">
                <a:effectLst/>
              </a:rPr>
            </a:br>
            <a:r>
              <a:rPr lang="en" altLang="ko-Kore-KR" dirty="0">
                <a:effectLst/>
              </a:rPr>
              <a:t>Let me explain these step by step</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7</a:t>
            </a:fld>
            <a:endParaRPr kumimoji="1" lang="ko-Kore-KR" altLang="en-US"/>
          </a:p>
        </p:txBody>
      </p:sp>
    </p:spTree>
    <p:extLst>
      <p:ext uri="{BB962C8B-B14F-4D97-AF65-F5344CB8AC3E}">
        <p14:creationId xmlns:p14="http://schemas.microsoft.com/office/powerpoint/2010/main" val="233253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dirty="0">
                <a:effectLst/>
              </a:rPr>
              <a:t>In </a:t>
            </a:r>
            <a:r>
              <a:rPr lang="en" altLang="ko-Kore-KR" dirty="0">
                <a:effectLst/>
              </a:rPr>
              <a:t>order to visualize the trend of the emotion status in a glance, </a:t>
            </a:r>
            <a:br>
              <a:rPr lang="en" altLang="ko-Kore-KR" dirty="0">
                <a:effectLst/>
              </a:rPr>
            </a:br>
            <a:r>
              <a:rPr lang="en" altLang="ko-Kore-KR" dirty="0">
                <a:effectLst/>
              </a:rPr>
              <a:t>we used 1 dimensional emotion trend using Polarity Score of  Sentiment Intensity Analyzer. </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8</a:t>
            </a:fld>
            <a:endParaRPr kumimoji="1" lang="ko-Kore-KR" altLang="en-US"/>
          </a:p>
        </p:txBody>
      </p:sp>
    </p:spTree>
    <p:extLst>
      <p:ext uri="{BB962C8B-B14F-4D97-AF65-F5344CB8AC3E}">
        <p14:creationId xmlns:p14="http://schemas.microsoft.com/office/powerpoint/2010/main" val="3352903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effectLst/>
              </a:rPr>
              <a:t>However, we not only used 1 dimensional sentimental score, but</a:t>
            </a:r>
            <a:br>
              <a:rPr lang="en" altLang="ko-Kore-KR" dirty="0">
                <a:effectLst/>
              </a:rPr>
            </a:br>
            <a:r>
              <a:rPr lang="en" altLang="ko-Kore-KR" dirty="0">
                <a:effectLst/>
              </a:rPr>
              <a:t>applied abundant emotion types. </a:t>
            </a:r>
            <a:endParaRPr kumimoji="1" lang="ko-Kore-KR" altLang="en-US" dirty="0"/>
          </a:p>
        </p:txBody>
      </p:sp>
      <p:sp>
        <p:nvSpPr>
          <p:cNvPr id="4" name="슬라이드 번호 개체 틀 3"/>
          <p:cNvSpPr>
            <a:spLocks noGrp="1"/>
          </p:cNvSpPr>
          <p:nvPr>
            <p:ph type="sldNum" sz="quarter" idx="5"/>
          </p:nvPr>
        </p:nvSpPr>
        <p:spPr/>
        <p:txBody>
          <a:bodyPr/>
          <a:lstStyle/>
          <a:p>
            <a:fld id="{82E27068-BD33-4946-8F06-1C144C70CF41}" type="slidenum">
              <a:rPr kumimoji="1" lang="ko-Kore-KR" altLang="en-US" smtClean="0"/>
              <a:t>9</a:t>
            </a:fld>
            <a:endParaRPr kumimoji="1" lang="ko-Kore-KR" altLang="en-US"/>
          </a:p>
        </p:txBody>
      </p:sp>
    </p:spTree>
    <p:extLst>
      <p:ext uri="{BB962C8B-B14F-4D97-AF65-F5344CB8AC3E}">
        <p14:creationId xmlns:p14="http://schemas.microsoft.com/office/powerpoint/2010/main" val="2584026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452374"/>
            <a:ext cx="18093690" cy="18094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5/31/23</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slideLayout" Target="../slideLayouts/slideLayout5.xml"/><Relationship Id="rId7" Type="http://schemas.openxmlformats.org/officeDocument/2006/relationships/image" Target="../media/image38.jp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4.png"/><Relationship Id="rId5" Type="http://schemas.openxmlformats.org/officeDocument/2006/relationships/image" Target="../media/image24.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slideLayout" Target="../slideLayouts/slideLayout5.xml"/><Relationship Id="rId7" Type="http://schemas.openxmlformats.org/officeDocument/2006/relationships/image" Target="../media/image4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4.png"/><Relationship Id="rId5" Type="http://schemas.openxmlformats.org/officeDocument/2006/relationships/image" Target="../media/image24.png"/><Relationship Id="rId10" Type="http://schemas.openxmlformats.org/officeDocument/2006/relationships/image" Target="../media/image5.png"/><Relationship Id="rId4" Type="http://schemas.openxmlformats.org/officeDocument/2006/relationships/notesSlide" Target="../notesSlides/notesSlide11.xml"/><Relationship Id="rId9" Type="http://schemas.openxmlformats.org/officeDocument/2006/relationships/image" Target="../media/image43.jp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5.xml"/><Relationship Id="rId7" Type="http://schemas.openxmlformats.org/officeDocument/2006/relationships/image" Target="../media/image45.jp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4.png"/><Relationship Id="rId5" Type="http://schemas.openxmlformats.org/officeDocument/2006/relationships/image" Target="../media/image24.png"/><Relationship Id="rId4" Type="http://schemas.openxmlformats.org/officeDocument/2006/relationships/notesSlide" Target="../notesSlides/notesSlide12.xml"/><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5.xml"/><Relationship Id="rId7" Type="http://schemas.openxmlformats.org/officeDocument/2006/relationships/image" Target="../media/image4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7.png"/><Relationship Id="rId11" Type="http://schemas.openxmlformats.org/officeDocument/2006/relationships/image" Target="../media/image5.png"/><Relationship Id="rId5" Type="http://schemas.openxmlformats.org/officeDocument/2006/relationships/image" Target="../media/image24.png"/><Relationship Id="rId10" Type="http://schemas.openxmlformats.org/officeDocument/2006/relationships/image" Target="../media/image51.jpg"/><Relationship Id="rId4" Type="http://schemas.openxmlformats.org/officeDocument/2006/relationships/notesSlide" Target="../notesSlides/notesSlide13.xml"/><Relationship Id="rId9" Type="http://schemas.openxmlformats.org/officeDocument/2006/relationships/image" Target="../media/image50.jp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5.xml"/><Relationship Id="rId7" Type="http://schemas.openxmlformats.org/officeDocument/2006/relationships/image" Target="../media/image5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7.png"/><Relationship Id="rId5" Type="http://schemas.openxmlformats.org/officeDocument/2006/relationships/image" Target="../media/image24.png"/><Relationship Id="rId4" Type="http://schemas.openxmlformats.org/officeDocument/2006/relationships/notesSlide" Target="../notesSlides/notesSlide14.xml"/><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slideLayout" Target="../slideLayouts/slideLayout5.xml"/><Relationship Id="rId7" Type="http://schemas.openxmlformats.org/officeDocument/2006/relationships/image" Target="../media/image55.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4.png"/><Relationship Id="rId5" Type="http://schemas.openxmlformats.org/officeDocument/2006/relationships/image" Target="../media/image24.png"/><Relationship Id="rId4" Type="http://schemas.openxmlformats.org/officeDocument/2006/relationships/notesSlide" Target="../notesSlides/notesSlide15.xml"/><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slideLayout" Target="../slideLayouts/slideLayout5.xml"/><Relationship Id="rId7" Type="http://schemas.openxmlformats.org/officeDocument/2006/relationships/image" Target="../media/image5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4.png"/><Relationship Id="rId5" Type="http://schemas.openxmlformats.org/officeDocument/2006/relationships/image" Target="../media/image24.png"/><Relationship Id="rId4" Type="http://schemas.openxmlformats.org/officeDocument/2006/relationships/notesSlide" Target="../notesSlides/notesSlide16.xml"/><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9.jp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notesSlide" Target="../notesSlides/notesSlide17.xml"/><Relationship Id="rId9" Type="http://schemas.openxmlformats.org/officeDocument/2006/relationships/image" Target="../media/image62.jp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slideLayout" Target="../slideLayouts/slideLayout5.xml"/><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9.jp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notesSlide" Target="../notesSlides/notesSlide18.xml"/><Relationship Id="rId9" Type="http://schemas.openxmlformats.org/officeDocument/2006/relationships/image" Target="../media/image62.jpg"/><Relationship Id="rId1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5.xml"/><Relationship Id="rId7" Type="http://schemas.openxmlformats.org/officeDocument/2006/relationships/image" Target="../media/image68.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67.png"/><Relationship Id="rId11" Type="http://schemas.openxmlformats.org/officeDocument/2006/relationships/image" Target="../media/image5.png"/><Relationship Id="rId5" Type="http://schemas.openxmlformats.org/officeDocument/2006/relationships/image" Target="../media/image58.png"/><Relationship Id="rId10" Type="http://schemas.openxmlformats.org/officeDocument/2006/relationships/image" Target="../media/image71.png"/><Relationship Id="rId4" Type="http://schemas.openxmlformats.org/officeDocument/2006/relationships/notesSlide" Target="../notesSlides/notesSlide19.xml"/><Relationship Id="rId9" Type="http://schemas.openxmlformats.org/officeDocument/2006/relationships/image" Target="../media/image70.jp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3.jpg"/><Relationship Id="rId5" Type="http://schemas.openxmlformats.org/officeDocument/2006/relationships/image" Target="../media/image7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75.jpg"/><Relationship Id="rId5" Type="http://schemas.openxmlformats.org/officeDocument/2006/relationships/image" Target="../media/image7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76.jpg"/><Relationship Id="rId5" Type="http://schemas.openxmlformats.org/officeDocument/2006/relationships/image" Target="../media/image7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77.jpg"/><Relationship Id="rId5" Type="http://schemas.openxmlformats.org/officeDocument/2006/relationships/image" Target="../media/image7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78.jpg"/><Relationship Id="rId5" Type="http://schemas.openxmlformats.org/officeDocument/2006/relationships/image" Target="../media/image7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8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5.xml"/><Relationship Id="rId7" Type="http://schemas.openxmlformats.org/officeDocument/2006/relationships/image" Target="../media/image84.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notesSlide" Target="../notesSlides/notesSlide26.xml"/><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slideLayout" Target="../slideLayouts/slideLayout5.xml"/><Relationship Id="rId7" Type="http://schemas.openxmlformats.org/officeDocument/2006/relationships/image" Target="../media/image1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5.xml"/><Relationship Id="rId7" Type="http://schemas.openxmlformats.org/officeDocument/2006/relationships/image" Target="../media/image15.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slideLayout" Target="../slideLayouts/slideLayout5.xml"/><Relationship Id="rId7" Type="http://schemas.openxmlformats.org/officeDocument/2006/relationships/image" Target="../media/image1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notesSlide" Target="../notesSlides/notesSlide5.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23.jp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slideLayout" Target="../slideLayouts/slideLayout5.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5.png"/><Relationship Id="rId10" Type="http://schemas.openxmlformats.org/officeDocument/2006/relationships/image" Target="../media/image29.png"/><Relationship Id="rId4" Type="http://schemas.openxmlformats.org/officeDocument/2006/relationships/notesSlide" Target="../notesSlides/notesSlide7.xml"/><Relationship Id="rId9" Type="http://schemas.openxmlformats.org/officeDocument/2006/relationships/image" Target="../media/image28.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5.xml"/><Relationship Id="rId7" Type="http://schemas.openxmlformats.org/officeDocument/2006/relationships/image" Target="../media/image35.jp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4.png"/><Relationship Id="rId5" Type="http://schemas.openxmlformats.org/officeDocument/2006/relationships/image" Target="../media/image24.png"/><Relationship Id="rId4" Type="http://schemas.openxmlformats.org/officeDocument/2006/relationships/notesSlide" Target="../notesSlides/notesSlide8.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7.png"/><Relationship Id="rId5" Type="http://schemas.openxmlformats.org/officeDocument/2006/relationships/image" Target="../media/image2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7F9FD"/>
          </a:solidFill>
        </p:spPr>
        <p:txBody>
          <a:bodyPr wrap="square" lIns="0" tIns="0" rIns="0" bIns="0" rtlCol="0"/>
          <a:lstStyle/>
          <a:p>
            <a:endParaRPr/>
          </a:p>
        </p:txBody>
      </p:sp>
      <p:pic>
        <p:nvPicPr>
          <p:cNvPr id="3" name="object 3"/>
          <p:cNvPicPr/>
          <p:nvPr/>
        </p:nvPicPr>
        <p:blipFill>
          <a:blip r:embed="rId5" cstate="print"/>
          <a:stretch>
            <a:fillRect/>
          </a:stretch>
        </p:blipFill>
        <p:spPr>
          <a:xfrm>
            <a:off x="6620196" y="2909106"/>
            <a:ext cx="8123116" cy="1256506"/>
          </a:xfrm>
          <a:prstGeom prst="rect">
            <a:avLst/>
          </a:prstGeom>
        </p:spPr>
      </p:pic>
      <p:pic>
        <p:nvPicPr>
          <p:cNvPr id="4" name="object 4"/>
          <p:cNvPicPr/>
          <p:nvPr/>
        </p:nvPicPr>
        <p:blipFill>
          <a:blip r:embed="rId6" cstate="print"/>
          <a:stretch>
            <a:fillRect/>
          </a:stretch>
        </p:blipFill>
        <p:spPr>
          <a:xfrm>
            <a:off x="4457164" y="2265311"/>
            <a:ext cx="2013800" cy="2013800"/>
          </a:xfrm>
          <a:prstGeom prst="rect">
            <a:avLst/>
          </a:prstGeom>
        </p:spPr>
      </p:pic>
      <p:pic>
        <p:nvPicPr>
          <p:cNvPr id="5" name="object 5"/>
          <p:cNvPicPr/>
          <p:nvPr/>
        </p:nvPicPr>
        <p:blipFill>
          <a:blip r:embed="rId7" cstate="print"/>
          <a:stretch>
            <a:fillRect/>
          </a:stretch>
        </p:blipFill>
        <p:spPr>
          <a:xfrm>
            <a:off x="4943311" y="5768557"/>
            <a:ext cx="10203233" cy="528145"/>
          </a:xfrm>
          <a:prstGeom prst="rect">
            <a:avLst/>
          </a:prstGeom>
        </p:spPr>
      </p:pic>
      <p:pic>
        <p:nvPicPr>
          <p:cNvPr id="6" name="object 6"/>
          <p:cNvPicPr/>
          <p:nvPr/>
        </p:nvPicPr>
        <p:blipFill>
          <a:blip r:embed="rId8" cstate="print"/>
          <a:stretch>
            <a:fillRect/>
          </a:stretch>
        </p:blipFill>
        <p:spPr>
          <a:xfrm>
            <a:off x="7144313" y="7106039"/>
            <a:ext cx="5835933" cy="1972340"/>
          </a:xfrm>
          <a:prstGeom prst="rect">
            <a:avLst/>
          </a:prstGeom>
        </p:spPr>
      </p:pic>
      <p:pic>
        <p:nvPicPr>
          <p:cNvPr id="27" name="오디오 26">
            <a:extLst>
              <a:ext uri="{FF2B5EF4-FFF2-40B4-BE49-F238E27FC236}">
                <a16:creationId xmlns:a16="http://schemas.microsoft.com/office/drawing/2014/main" id="{2518C05D-9AEB-2B6B-7E80-E6AB2E10751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96"/>
    </mc:Choice>
    <mc:Fallback>
      <p:transition spd="slow" advTm="8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5009766" cy="732961"/>
          </a:xfrm>
          <a:prstGeom prst="rect">
            <a:avLst/>
          </a:prstGeom>
        </p:spPr>
      </p:pic>
      <p:pic>
        <p:nvPicPr>
          <p:cNvPr id="3" name="object 3"/>
          <p:cNvPicPr/>
          <p:nvPr/>
        </p:nvPicPr>
        <p:blipFill>
          <a:blip r:embed="rId6" cstate="print"/>
          <a:stretch>
            <a:fillRect/>
          </a:stretch>
        </p:blipFill>
        <p:spPr>
          <a:xfrm>
            <a:off x="719929" y="1614745"/>
            <a:ext cx="4228412" cy="443172"/>
          </a:xfrm>
          <a:prstGeom prst="rect">
            <a:avLst/>
          </a:prstGeom>
        </p:spPr>
      </p:pic>
      <p:pic>
        <p:nvPicPr>
          <p:cNvPr id="4" name="object 4"/>
          <p:cNvPicPr/>
          <p:nvPr/>
        </p:nvPicPr>
        <p:blipFill>
          <a:blip r:embed="rId7" cstate="print"/>
          <a:stretch>
            <a:fillRect/>
          </a:stretch>
        </p:blipFill>
        <p:spPr>
          <a:xfrm>
            <a:off x="11875796" y="1234356"/>
            <a:ext cx="6347772" cy="1750852"/>
          </a:xfrm>
          <a:prstGeom prst="rect">
            <a:avLst/>
          </a:prstGeom>
        </p:spPr>
      </p:pic>
      <p:sp>
        <p:nvSpPr>
          <p:cNvPr id="5" name="object 5"/>
          <p:cNvSpPr/>
          <p:nvPr/>
        </p:nvSpPr>
        <p:spPr>
          <a:xfrm>
            <a:off x="11570323" y="921441"/>
            <a:ext cx="6974205" cy="2324735"/>
          </a:xfrm>
          <a:custGeom>
            <a:avLst/>
            <a:gdLst/>
            <a:ahLst/>
            <a:cxnLst/>
            <a:rect l="l" t="t" r="r" b="b"/>
            <a:pathLst>
              <a:path w="6974205" h="2324735">
                <a:moveTo>
                  <a:pt x="6973608" y="0"/>
                </a:moveTo>
                <a:lnTo>
                  <a:pt x="6963143" y="0"/>
                </a:lnTo>
                <a:lnTo>
                  <a:pt x="6963143" y="10477"/>
                </a:lnTo>
                <a:lnTo>
                  <a:pt x="6963143" y="2314067"/>
                </a:lnTo>
                <a:lnTo>
                  <a:pt x="10464" y="2314067"/>
                </a:lnTo>
                <a:lnTo>
                  <a:pt x="10464" y="10477"/>
                </a:lnTo>
                <a:lnTo>
                  <a:pt x="6963143" y="10477"/>
                </a:lnTo>
                <a:lnTo>
                  <a:pt x="6963143" y="0"/>
                </a:lnTo>
                <a:lnTo>
                  <a:pt x="10464" y="0"/>
                </a:lnTo>
                <a:lnTo>
                  <a:pt x="10464" y="444"/>
                </a:lnTo>
                <a:lnTo>
                  <a:pt x="0" y="444"/>
                </a:lnTo>
                <a:lnTo>
                  <a:pt x="0" y="10477"/>
                </a:lnTo>
                <a:lnTo>
                  <a:pt x="0" y="2314384"/>
                </a:lnTo>
                <a:lnTo>
                  <a:pt x="0" y="2324544"/>
                </a:lnTo>
                <a:lnTo>
                  <a:pt x="10464" y="2324544"/>
                </a:lnTo>
                <a:lnTo>
                  <a:pt x="6963143" y="2324544"/>
                </a:lnTo>
                <a:lnTo>
                  <a:pt x="6973608" y="2324544"/>
                </a:lnTo>
                <a:lnTo>
                  <a:pt x="6973608" y="0"/>
                </a:lnTo>
                <a:close/>
              </a:path>
            </a:pathLst>
          </a:custGeom>
          <a:solidFill>
            <a:srgbClr val="000000"/>
          </a:solidFill>
        </p:spPr>
        <p:txBody>
          <a:bodyPr wrap="square" lIns="0" tIns="0" rIns="0" bIns="0" rtlCol="0"/>
          <a:lstStyle/>
          <a:p>
            <a:endParaRPr/>
          </a:p>
        </p:txBody>
      </p:sp>
      <p:pic>
        <p:nvPicPr>
          <p:cNvPr id="6" name="object 6"/>
          <p:cNvPicPr/>
          <p:nvPr/>
        </p:nvPicPr>
        <p:blipFill>
          <a:blip r:embed="rId8" cstate="print"/>
          <a:stretch>
            <a:fillRect/>
          </a:stretch>
        </p:blipFill>
        <p:spPr>
          <a:xfrm>
            <a:off x="12586786" y="4046979"/>
            <a:ext cx="5119430" cy="6258649"/>
          </a:xfrm>
          <a:prstGeom prst="rect">
            <a:avLst/>
          </a:prstGeom>
        </p:spPr>
      </p:pic>
      <p:sp>
        <p:nvSpPr>
          <p:cNvPr id="7" name="object 7"/>
          <p:cNvSpPr/>
          <p:nvPr/>
        </p:nvSpPr>
        <p:spPr>
          <a:xfrm>
            <a:off x="12229986" y="3884707"/>
            <a:ext cx="5643880" cy="6513195"/>
          </a:xfrm>
          <a:custGeom>
            <a:avLst/>
            <a:gdLst/>
            <a:ahLst/>
            <a:cxnLst/>
            <a:rect l="l" t="t" r="r" b="b"/>
            <a:pathLst>
              <a:path w="5643880" h="6513195">
                <a:moveTo>
                  <a:pt x="5643804" y="0"/>
                </a:moveTo>
                <a:lnTo>
                  <a:pt x="5633339" y="0"/>
                </a:lnTo>
                <a:lnTo>
                  <a:pt x="5633339" y="10464"/>
                </a:lnTo>
                <a:lnTo>
                  <a:pt x="5633339" y="6502413"/>
                </a:lnTo>
                <a:lnTo>
                  <a:pt x="10477" y="6502413"/>
                </a:lnTo>
                <a:lnTo>
                  <a:pt x="10477" y="10464"/>
                </a:lnTo>
                <a:lnTo>
                  <a:pt x="5633339" y="10464"/>
                </a:lnTo>
                <a:lnTo>
                  <a:pt x="5633339" y="0"/>
                </a:lnTo>
                <a:lnTo>
                  <a:pt x="10477" y="0"/>
                </a:lnTo>
                <a:lnTo>
                  <a:pt x="10477" y="330"/>
                </a:lnTo>
                <a:lnTo>
                  <a:pt x="0" y="330"/>
                </a:lnTo>
                <a:lnTo>
                  <a:pt x="0" y="10464"/>
                </a:lnTo>
                <a:lnTo>
                  <a:pt x="0" y="6502730"/>
                </a:lnTo>
                <a:lnTo>
                  <a:pt x="0" y="6512890"/>
                </a:lnTo>
                <a:lnTo>
                  <a:pt x="10477" y="6512890"/>
                </a:lnTo>
                <a:lnTo>
                  <a:pt x="5633339" y="6512890"/>
                </a:lnTo>
                <a:lnTo>
                  <a:pt x="5643804" y="6512890"/>
                </a:lnTo>
                <a:lnTo>
                  <a:pt x="5643804" y="0"/>
                </a:lnTo>
                <a:close/>
              </a:path>
            </a:pathLst>
          </a:custGeom>
          <a:solidFill>
            <a:srgbClr val="000000"/>
          </a:solidFill>
        </p:spPr>
        <p:txBody>
          <a:bodyPr wrap="square" lIns="0" tIns="0" rIns="0" bIns="0" rtlCol="0"/>
          <a:lstStyle/>
          <a:p>
            <a:endParaRPr/>
          </a:p>
        </p:txBody>
      </p:sp>
      <p:pic>
        <p:nvPicPr>
          <p:cNvPr id="8" name="object 8"/>
          <p:cNvPicPr/>
          <p:nvPr/>
        </p:nvPicPr>
        <p:blipFill>
          <a:blip r:embed="rId9" cstate="print"/>
          <a:stretch>
            <a:fillRect/>
          </a:stretch>
        </p:blipFill>
        <p:spPr>
          <a:xfrm>
            <a:off x="1047088" y="4366359"/>
            <a:ext cx="9832161" cy="3141265"/>
          </a:xfrm>
          <a:prstGeom prst="rect">
            <a:avLst/>
          </a:prstGeom>
        </p:spPr>
      </p:pic>
      <p:pic>
        <p:nvPicPr>
          <p:cNvPr id="13" name="오디오 12">
            <a:extLst>
              <a:ext uri="{FF2B5EF4-FFF2-40B4-BE49-F238E27FC236}">
                <a16:creationId xmlns:a16="http://schemas.microsoft.com/office/drawing/2014/main" id="{A51F9705-FDD3-8C4D-6B5C-51982EEEFDA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41"/>
    </mc:Choice>
    <mc:Fallback>
      <p:transition spd="slow" advTm="9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5009766" cy="732961"/>
          </a:xfrm>
          <a:prstGeom prst="rect">
            <a:avLst/>
          </a:prstGeom>
        </p:spPr>
      </p:pic>
      <p:pic>
        <p:nvPicPr>
          <p:cNvPr id="3" name="object 3"/>
          <p:cNvPicPr/>
          <p:nvPr/>
        </p:nvPicPr>
        <p:blipFill>
          <a:blip r:embed="rId6" cstate="print"/>
          <a:stretch>
            <a:fillRect/>
          </a:stretch>
        </p:blipFill>
        <p:spPr>
          <a:xfrm>
            <a:off x="719929" y="1614745"/>
            <a:ext cx="4228412" cy="443172"/>
          </a:xfrm>
          <a:prstGeom prst="rect">
            <a:avLst/>
          </a:prstGeom>
        </p:spPr>
      </p:pic>
      <p:pic>
        <p:nvPicPr>
          <p:cNvPr id="4" name="object 4"/>
          <p:cNvPicPr/>
          <p:nvPr/>
        </p:nvPicPr>
        <p:blipFill>
          <a:blip r:embed="rId7" cstate="print"/>
          <a:stretch>
            <a:fillRect/>
          </a:stretch>
        </p:blipFill>
        <p:spPr>
          <a:xfrm>
            <a:off x="2938105" y="8879438"/>
            <a:ext cx="4425252" cy="558183"/>
          </a:xfrm>
          <a:prstGeom prst="rect">
            <a:avLst/>
          </a:prstGeom>
        </p:spPr>
      </p:pic>
      <p:pic>
        <p:nvPicPr>
          <p:cNvPr id="5" name="object 5"/>
          <p:cNvPicPr/>
          <p:nvPr/>
        </p:nvPicPr>
        <p:blipFill>
          <a:blip r:embed="rId8" cstate="print"/>
          <a:stretch>
            <a:fillRect/>
          </a:stretch>
        </p:blipFill>
        <p:spPr>
          <a:xfrm>
            <a:off x="10760483" y="2244608"/>
            <a:ext cx="8278194" cy="7611635"/>
          </a:xfrm>
          <a:prstGeom prst="rect">
            <a:avLst/>
          </a:prstGeom>
        </p:spPr>
      </p:pic>
      <p:sp>
        <p:nvSpPr>
          <p:cNvPr id="6" name="object 6"/>
          <p:cNvSpPr/>
          <p:nvPr/>
        </p:nvSpPr>
        <p:spPr>
          <a:xfrm>
            <a:off x="10648887" y="2051754"/>
            <a:ext cx="8471535" cy="7895590"/>
          </a:xfrm>
          <a:custGeom>
            <a:avLst/>
            <a:gdLst/>
            <a:ahLst/>
            <a:cxnLst/>
            <a:rect l="l" t="t" r="r" b="b"/>
            <a:pathLst>
              <a:path w="8471535" h="7895590">
                <a:moveTo>
                  <a:pt x="8470938" y="546"/>
                </a:moveTo>
                <a:lnTo>
                  <a:pt x="8450008" y="546"/>
                </a:lnTo>
                <a:lnTo>
                  <a:pt x="8450008" y="0"/>
                </a:lnTo>
                <a:lnTo>
                  <a:pt x="0" y="0"/>
                </a:lnTo>
                <a:lnTo>
                  <a:pt x="0" y="21590"/>
                </a:lnTo>
                <a:lnTo>
                  <a:pt x="8450008" y="21590"/>
                </a:lnTo>
                <a:lnTo>
                  <a:pt x="8450008" y="7874648"/>
                </a:lnTo>
                <a:lnTo>
                  <a:pt x="0" y="7874648"/>
                </a:lnTo>
                <a:lnTo>
                  <a:pt x="0" y="7895590"/>
                </a:lnTo>
                <a:lnTo>
                  <a:pt x="8450008" y="7895590"/>
                </a:lnTo>
                <a:lnTo>
                  <a:pt x="8470938" y="7895590"/>
                </a:lnTo>
                <a:lnTo>
                  <a:pt x="8470938" y="7874648"/>
                </a:lnTo>
                <a:lnTo>
                  <a:pt x="8470938" y="21488"/>
                </a:lnTo>
                <a:lnTo>
                  <a:pt x="8470938" y="546"/>
                </a:lnTo>
                <a:close/>
              </a:path>
            </a:pathLst>
          </a:custGeom>
          <a:solidFill>
            <a:srgbClr val="000000"/>
          </a:solidFill>
        </p:spPr>
        <p:txBody>
          <a:bodyPr wrap="square" lIns="0" tIns="0" rIns="0" bIns="0" rtlCol="0"/>
          <a:lstStyle/>
          <a:p>
            <a:endParaRPr/>
          </a:p>
        </p:txBody>
      </p:sp>
      <p:grpSp>
        <p:nvGrpSpPr>
          <p:cNvPr id="7" name="object 7"/>
          <p:cNvGrpSpPr/>
          <p:nvPr/>
        </p:nvGrpSpPr>
        <p:grpSpPr>
          <a:xfrm>
            <a:off x="984263" y="2040364"/>
            <a:ext cx="9684385" cy="7907020"/>
            <a:chOff x="984263" y="2040364"/>
            <a:chExt cx="9684385" cy="7907020"/>
          </a:xfrm>
        </p:grpSpPr>
        <p:pic>
          <p:nvPicPr>
            <p:cNvPr id="8" name="object 8"/>
            <p:cNvPicPr/>
            <p:nvPr/>
          </p:nvPicPr>
          <p:blipFill>
            <a:blip r:embed="rId9" cstate="print"/>
            <a:stretch>
              <a:fillRect/>
            </a:stretch>
          </p:blipFill>
          <p:spPr>
            <a:xfrm>
              <a:off x="984263" y="4010349"/>
              <a:ext cx="8313882" cy="2586308"/>
            </a:xfrm>
            <a:prstGeom prst="rect">
              <a:avLst/>
            </a:prstGeom>
          </p:spPr>
        </p:pic>
        <p:sp>
          <p:nvSpPr>
            <p:cNvPr id="9" name="object 9"/>
            <p:cNvSpPr/>
            <p:nvPr/>
          </p:nvSpPr>
          <p:spPr>
            <a:xfrm>
              <a:off x="9256255" y="2040375"/>
              <a:ext cx="1412240" cy="7907020"/>
            </a:xfrm>
            <a:custGeom>
              <a:avLst/>
              <a:gdLst/>
              <a:ahLst/>
              <a:cxnLst/>
              <a:rect l="l" t="t" r="r" b="b"/>
              <a:pathLst>
                <a:path w="1412240" h="7907020">
                  <a:moveTo>
                    <a:pt x="1392631" y="11925"/>
                  </a:moveTo>
                  <a:lnTo>
                    <a:pt x="1375410" y="0"/>
                  </a:lnTo>
                  <a:lnTo>
                    <a:pt x="3733" y="1978990"/>
                  </a:lnTo>
                  <a:lnTo>
                    <a:pt x="20942" y="1990928"/>
                  </a:lnTo>
                  <a:lnTo>
                    <a:pt x="1392631" y="11925"/>
                  </a:lnTo>
                  <a:close/>
                </a:path>
                <a:path w="1412240" h="7907020">
                  <a:moveTo>
                    <a:pt x="1412049" y="7899120"/>
                  </a:moveTo>
                  <a:lnTo>
                    <a:pt x="19418" y="4454207"/>
                  </a:lnTo>
                  <a:lnTo>
                    <a:pt x="0" y="4462056"/>
                  </a:lnTo>
                  <a:lnTo>
                    <a:pt x="1392631" y="7906969"/>
                  </a:lnTo>
                  <a:lnTo>
                    <a:pt x="1412049" y="7899120"/>
                  </a:lnTo>
                  <a:close/>
                </a:path>
              </a:pathLst>
            </a:custGeom>
            <a:solidFill>
              <a:srgbClr val="000000"/>
            </a:solidFill>
          </p:spPr>
          <p:txBody>
            <a:bodyPr wrap="square" lIns="0" tIns="0" rIns="0" bIns="0" rtlCol="0"/>
            <a:lstStyle/>
            <a:p>
              <a:endParaRPr/>
            </a:p>
          </p:txBody>
        </p:sp>
      </p:grpSp>
      <p:pic>
        <p:nvPicPr>
          <p:cNvPr id="14" name="오디오 13">
            <a:extLst>
              <a:ext uri="{FF2B5EF4-FFF2-40B4-BE49-F238E27FC236}">
                <a16:creationId xmlns:a16="http://schemas.microsoft.com/office/drawing/2014/main" id="{B329D535-697C-870A-C584-5993B7DA4DE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36"/>
    </mc:Choice>
    <mc:Fallback>
      <p:transition spd="slow" advTm="6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5009766" cy="732961"/>
          </a:xfrm>
          <a:prstGeom prst="rect">
            <a:avLst/>
          </a:prstGeom>
        </p:spPr>
      </p:pic>
      <p:pic>
        <p:nvPicPr>
          <p:cNvPr id="3" name="object 3"/>
          <p:cNvPicPr/>
          <p:nvPr/>
        </p:nvPicPr>
        <p:blipFill>
          <a:blip r:embed="rId6" cstate="print"/>
          <a:stretch>
            <a:fillRect/>
          </a:stretch>
        </p:blipFill>
        <p:spPr>
          <a:xfrm>
            <a:off x="719950" y="1614745"/>
            <a:ext cx="3355847" cy="577023"/>
          </a:xfrm>
          <a:prstGeom prst="rect">
            <a:avLst/>
          </a:prstGeom>
        </p:spPr>
      </p:pic>
      <p:pic>
        <p:nvPicPr>
          <p:cNvPr id="4" name="object 4"/>
          <p:cNvPicPr/>
          <p:nvPr/>
        </p:nvPicPr>
        <p:blipFill>
          <a:blip r:embed="rId7" cstate="print"/>
          <a:stretch>
            <a:fillRect/>
          </a:stretch>
        </p:blipFill>
        <p:spPr>
          <a:xfrm>
            <a:off x="5989904" y="2652842"/>
            <a:ext cx="8267450" cy="7395499"/>
          </a:xfrm>
          <a:prstGeom prst="rect">
            <a:avLst/>
          </a:prstGeom>
        </p:spPr>
      </p:pic>
      <p:pic>
        <p:nvPicPr>
          <p:cNvPr id="5" name="object 5"/>
          <p:cNvPicPr/>
          <p:nvPr/>
        </p:nvPicPr>
        <p:blipFill>
          <a:blip r:embed="rId8" cstate="print"/>
          <a:stretch>
            <a:fillRect/>
          </a:stretch>
        </p:blipFill>
        <p:spPr>
          <a:xfrm>
            <a:off x="7917175" y="2056424"/>
            <a:ext cx="4310650" cy="421289"/>
          </a:xfrm>
          <a:prstGeom prst="rect">
            <a:avLst/>
          </a:prstGeom>
        </p:spPr>
      </p:pic>
      <p:pic>
        <p:nvPicPr>
          <p:cNvPr id="9" name="오디오 8">
            <a:extLst>
              <a:ext uri="{FF2B5EF4-FFF2-40B4-BE49-F238E27FC236}">
                <a16:creationId xmlns:a16="http://schemas.microsoft.com/office/drawing/2014/main" id="{4B39EDA5-0244-1534-D595-100BF22A0F4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94"/>
    </mc:Choice>
    <mc:Fallback>
      <p:transition spd="slow" advTm="9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5009766" cy="732961"/>
          </a:xfrm>
          <a:prstGeom prst="rect">
            <a:avLst/>
          </a:prstGeom>
        </p:spPr>
      </p:pic>
      <p:pic>
        <p:nvPicPr>
          <p:cNvPr id="3" name="object 3"/>
          <p:cNvPicPr/>
          <p:nvPr/>
        </p:nvPicPr>
        <p:blipFill>
          <a:blip r:embed="rId6" cstate="print"/>
          <a:stretch>
            <a:fillRect/>
          </a:stretch>
        </p:blipFill>
        <p:spPr>
          <a:xfrm>
            <a:off x="720359" y="1614745"/>
            <a:ext cx="7083722" cy="577023"/>
          </a:xfrm>
          <a:prstGeom prst="rect">
            <a:avLst/>
          </a:prstGeom>
        </p:spPr>
      </p:pic>
      <p:pic>
        <p:nvPicPr>
          <p:cNvPr id="4" name="object 4"/>
          <p:cNvPicPr/>
          <p:nvPr/>
        </p:nvPicPr>
        <p:blipFill>
          <a:blip r:embed="rId7" cstate="print"/>
          <a:stretch>
            <a:fillRect/>
          </a:stretch>
        </p:blipFill>
        <p:spPr>
          <a:xfrm>
            <a:off x="2483890" y="8454135"/>
            <a:ext cx="4940949" cy="1049338"/>
          </a:xfrm>
          <a:prstGeom prst="rect">
            <a:avLst/>
          </a:prstGeom>
        </p:spPr>
      </p:pic>
      <p:pic>
        <p:nvPicPr>
          <p:cNvPr id="5" name="object 5"/>
          <p:cNvPicPr/>
          <p:nvPr/>
        </p:nvPicPr>
        <p:blipFill>
          <a:blip r:embed="rId8" cstate="print"/>
          <a:stretch>
            <a:fillRect/>
          </a:stretch>
        </p:blipFill>
        <p:spPr>
          <a:xfrm>
            <a:off x="11297103" y="8768262"/>
            <a:ext cx="6360653" cy="421289"/>
          </a:xfrm>
          <a:prstGeom prst="rect">
            <a:avLst/>
          </a:prstGeom>
        </p:spPr>
      </p:pic>
      <p:pic>
        <p:nvPicPr>
          <p:cNvPr id="6" name="object 6"/>
          <p:cNvPicPr/>
          <p:nvPr/>
        </p:nvPicPr>
        <p:blipFill>
          <a:blip r:embed="rId9" cstate="print"/>
          <a:stretch>
            <a:fillRect/>
          </a:stretch>
        </p:blipFill>
        <p:spPr>
          <a:xfrm>
            <a:off x="1528749" y="3937022"/>
            <a:ext cx="6764191" cy="3382761"/>
          </a:xfrm>
          <a:prstGeom prst="rect">
            <a:avLst/>
          </a:prstGeom>
        </p:spPr>
      </p:pic>
      <p:pic>
        <p:nvPicPr>
          <p:cNvPr id="7" name="object 7"/>
          <p:cNvPicPr/>
          <p:nvPr/>
        </p:nvPicPr>
        <p:blipFill>
          <a:blip r:embed="rId10" cstate="print"/>
          <a:stretch>
            <a:fillRect/>
          </a:stretch>
        </p:blipFill>
        <p:spPr>
          <a:xfrm>
            <a:off x="11015371" y="3895107"/>
            <a:ext cx="6764191" cy="3382617"/>
          </a:xfrm>
          <a:prstGeom prst="rect">
            <a:avLst/>
          </a:prstGeom>
        </p:spPr>
      </p:pic>
      <p:pic>
        <p:nvPicPr>
          <p:cNvPr id="25" name="오디오 24">
            <a:extLst>
              <a:ext uri="{FF2B5EF4-FFF2-40B4-BE49-F238E27FC236}">
                <a16:creationId xmlns:a16="http://schemas.microsoft.com/office/drawing/2014/main" id="{EC25C8F0-6132-B180-3581-36BDC8D2822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79"/>
    </mc:Choice>
    <mc:Fallback>
      <p:transition spd="slow" advTm="24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5009766" cy="732961"/>
          </a:xfrm>
          <a:prstGeom prst="rect">
            <a:avLst/>
          </a:prstGeom>
        </p:spPr>
      </p:pic>
      <p:pic>
        <p:nvPicPr>
          <p:cNvPr id="3" name="object 3"/>
          <p:cNvPicPr/>
          <p:nvPr/>
        </p:nvPicPr>
        <p:blipFill>
          <a:blip r:embed="rId6" cstate="print"/>
          <a:stretch>
            <a:fillRect/>
          </a:stretch>
        </p:blipFill>
        <p:spPr>
          <a:xfrm>
            <a:off x="720359" y="1614745"/>
            <a:ext cx="7083722" cy="577023"/>
          </a:xfrm>
          <a:prstGeom prst="rect">
            <a:avLst/>
          </a:prstGeom>
        </p:spPr>
      </p:pic>
      <p:pic>
        <p:nvPicPr>
          <p:cNvPr id="4" name="object 4"/>
          <p:cNvPicPr/>
          <p:nvPr/>
        </p:nvPicPr>
        <p:blipFill>
          <a:blip r:embed="rId7" cstate="print"/>
          <a:stretch>
            <a:fillRect/>
          </a:stretch>
        </p:blipFill>
        <p:spPr>
          <a:xfrm>
            <a:off x="10052050" y="2736354"/>
            <a:ext cx="8201585" cy="7865305"/>
          </a:xfrm>
          <a:prstGeom prst="rect">
            <a:avLst/>
          </a:prstGeom>
        </p:spPr>
      </p:pic>
      <p:pic>
        <p:nvPicPr>
          <p:cNvPr id="5" name="object 5"/>
          <p:cNvPicPr/>
          <p:nvPr/>
        </p:nvPicPr>
        <p:blipFill>
          <a:blip r:embed="rId8" cstate="print"/>
          <a:stretch>
            <a:fillRect/>
          </a:stretch>
        </p:blipFill>
        <p:spPr>
          <a:xfrm>
            <a:off x="1800917" y="2860414"/>
            <a:ext cx="7062264" cy="7732351"/>
          </a:xfrm>
          <a:prstGeom prst="rect">
            <a:avLst/>
          </a:prstGeom>
        </p:spPr>
      </p:pic>
      <p:pic>
        <p:nvPicPr>
          <p:cNvPr id="30" name="오디오 29">
            <a:extLst>
              <a:ext uri="{FF2B5EF4-FFF2-40B4-BE49-F238E27FC236}">
                <a16:creationId xmlns:a16="http://schemas.microsoft.com/office/drawing/2014/main" id="{E6742F4C-7A1C-594F-5FE8-0458082ACA5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701"/>
    </mc:Choice>
    <mc:Fallback>
      <p:transition spd="slow" advTm="17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5009766" cy="732961"/>
          </a:xfrm>
          <a:prstGeom prst="rect">
            <a:avLst/>
          </a:prstGeom>
        </p:spPr>
      </p:pic>
      <p:pic>
        <p:nvPicPr>
          <p:cNvPr id="3" name="object 3"/>
          <p:cNvPicPr/>
          <p:nvPr/>
        </p:nvPicPr>
        <p:blipFill>
          <a:blip r:embed="rId6" cstate="print"/>
          <a:stretch>
            <a:fillRect/>
          </a:stretch>
        </p:blipFill>
        <p:spPr>
          <a:xfrm>
            <a:off x="721667" y="1611652"/>
            <a:ext cx="6651798" cy="575898"/>
          </a:xfrm>
          <a:prstGeom prst="rect">
            <a:avLst/>
          </a:prstGeom>
        </p:spPr>
      </p:pic>
      <p:pic>
        <p:nvPicPr>
          <p:cNvPr id="4" name="object 4"/>
          <p:cNvPicPr/>
          <p:nvPr/>
        </p:nvPicPr>
        <p:blipFill>
          <a:blip r:embed="rId7" cstate="print"/>
          <a:stretch>
            <a:fillRect/>
          </a:stretch>
        </p:blipFill>
        <p:spPr>
          <a:xfrm>
            <a:off x="702530" y="3124455"/>
            <a:ext cx="13618695" cy="421289"/>
          </a:xfrm>
          <a:prstGeom prst="rect">
            <a:avLst/>
          </a:prstGeom>
        </p:spPr>
      </p:pic>
      <p:pic>
        <p:nvPicPr>
          <p:cNvPr id="5" name="object 5"/>
          <p:cNvPicPr/>
          <p:nvPr/>
        </p:nvPicPr>
        <p:blipFill>
          <a:blip r:embed="rId8" cstate="print"/>
          <a:stretch>
            <a:fillRect/>
          </a:stretch>
        </p:blipFill>
        <p:spPr>
          <a:xfrm>
            <a:off x="659665" y="4020820"/>
            <a:ext cx="18470641" cy="3947523"/>
          </a:xfrm>
          <a:prstGeom prst="rect">
            <a:avLst/>
          </a:prstGeom>
        </p:spPr>
      </p:pic>
      <p:pic>
        <p:nvPicPr>
          <p:cNvPr id="8" name="오디오 7">
            <a:extLst>
              <a:ext uri="{FF2B5EF4-FFF2-40B4-BE49-F238E27FC236}">
                <a16:creationId xmlns:a16="http://schemas.microsoft.com/office/drawing/2014/main" id="{4CEBF5D7-0594-5347-C7C8-B987CAB8A7D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384"/>
    </mc:Choice>
    <mc:Fallback>
      <p:transition spd="slow" advTm="20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5009766" cy="732961"/>
          </a:xfrm>
          <a:prstGeom prst="rect">
            <a:avLst/>
          </a:prstGeom>
        </p:spPr>
      </p:pic>
      <p:pic>
        <p:nvPicPr>
          <p:cNvPr id="3" name="object 3"/>
          <p:cNvPicPr/>
          <p:nvPr/>
        </p:nvPicPr>
        <p:blipFill>
          <a:blip r:embed="rId6" cstate="print"/>
          <a:stretch>
            <a:fillRect/>
          </a:stretch>
        </p:blipFill>
        <p:spPr>
          <a:xfrm>
            <a:off x="721667" y="1611652"/>
            <a:ext cx="6651798" cy="575898"/>
          </a:xfrm>
          <a:prstGeom prst="rect">
            <a:avLst/>
          </a:prstGeom>
        </p:spPr>
      </p:pic>
      <p:pic>
        <p:nvPicPr>
          <p:cNvPr id="4" name="object 4"/>
          <p:cNvPicPr/>
          <p:nvPr/>
        </p:nvPicPr>
        <p:blipFill>
          <a:blip r:embed="rId7" cstate="print"/>
          <a:stretch>
            <a:fillRect/>
          </a:stretch>
        </p:blipFill>
        <p:spPr>
          <a:xfrm>
            <a:off x="702530" y="3124455"/>
            <a:ext cx="13618695" cy="421289"/>
          </a:xfrm>
          <a:prstGeom prst="rect">
            <a:avLst/>
          </a:prstGeom>
        </p:spPr>
      </p:pic>
      <p:pic>
        <p:nvPicPr>
          <p:cNvPr id="5" name="object 5"/>
          <p:cNvPicPr/>
          <p:nvPr/>
        </p:nvPicPr>
        <p:blipFill>
          <a:blip r:embed="rId8" cstate="print"/>
          <a:stretch>
            <a:fillRect/>
          </a:stretch>
        </p:blipFill>
        <p:spPr>
          <a:xfrm>
            <a:off x="4804091" y="4389570"/>
            <a:ext cx="10460860" cy="5518628"/>
          </a:xfrm>
          <a:prstGeom prst="rect">
            <a:avLst/>
          </a:prstGeom>
        </p:spPr>
      </p:pic>
      <p:pic>
        <p:nvPicPr>
          <p:cNvPr id="8" name="오디오 7">
            <a:extLst>
              <a:ext uri="{FF2B5EF4-FFF2-40B4-BE49-F238E27FC236}">
                <a16:creationId xmlns:a16="http://schemas.microsoft.com/office/drawing/2014/main" id="{BA8D55DB-20BE-841F-4F6B-4B4274366B7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02"/>
    </mc:Choice>
    <mc:Fallback>
      <p:transition spd="slow" advTm="9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6083441" cy="732961"/>
          </a:xfrm>
          <a:prstGeom prst="rect">
            <a:avLst/>
          </a:prstGeom>
        </p:spPr>
      </p:pic>
      <p:pic>
        <p:nvPicPr>
          <p:cNvPr id="3" name="object 3"/>
          <p:cNvPicPr/>
          <p:nvPr/>
        </p:nvPicPr>
        <p:blipFill>
          <a:blip r:embed="rId6" cstate="print"/>
          <a:stretch>
            <a:fillRect/>
          </a:stretch>
        </p:blipFill>
        <p:spPr>
          <a:xfrm>
            <a:off x="3275386" y="6269801"/>
            <a:ext cx="5284738" cy="969070"/>
          </a:xfrm>
          <a:prstGeom prst="rect">
            <a:avLst/>
          </a:prstGeom>
        </p:spPr>
      </p:pic>
      <p:pic>
        <p:nvPicPr>
          <p:cNvPr id="4" name="object 4"/>
          <p:cNvPicPr/>
          <p:nvPr/>
        </p:nvPicPr>
        <p:blipFill>
          <a:blip r:embed="rId7" cstate="print"/>
          <a:stretch>
            <a:fillRect/>
          </a:stretch>
        </p:blipFill>
        <p:spPr>
          <a:xfrm>
            <a:off x="3086109" y="4929097"/>
            <a:ext cx="9325887" cy="526611"/>
          </a:xfrm>
          <a:prstGeom prst="rect">
            <a:avLst/>
          </a:prstGeom>
        </p:spPr>
      </p:pic>
      <p:pic>
        <p:nvPicPr>
          <p:cNvPr id="5" name="object 5"/>
          <p:cNvPicPr/>
          <p:nvPr/>
        </p:nvPicPr>
        <p:blipFill>
          <a:blip r:embed="rId8" cstate="print"/>
          <a:stretch>
            <a:fillRect/>
          </a:stretch>
        </p:blipFill>
        <p:spPr>
          <a:xfrm>
            <a:off x="3127522" y="7738106"/>
            <a:ext cx="10063911" cy="404928"/>
          </a:xfrm>
          <a:prstGeom prst="rect">
            <a:avLst/>
          </a:prstGeom>
        </p:spPr>
      </p:pic>
      <p:pic>
        <p:nvPicPr>
          <p:cNvPr id="6" name="object 6"/>
          <p:cNvPicPr/>
          <p:nvPr/>
        </p:nvPicPr>
        <p:blipFill>
          <a:blip r:embed="rId9" cstate="print"/>
          <a:stretch>
            <a:fillRect/>
          </a:stretch>
        </p:blipFill>
        <p:spPr>
          <a:xfrm>
            <a:off x="3281194" y="9220992"/>
            <a:ext cx="4199912" cy="520788"/>
          </a:xfrm>
          <a:prstGeom prst="rect">
            <a:avLst/>
          </a:prstGeom>
        </p:spPr>
      </p:pic>
      <p:pic>
        <p:nvPicPr>
          <p:cNvPr id="7" name="object 7"/>
          <p:cNvPicPr/>
          <p:nvPr/>
        </p:nvPicPr>
        <p:blipFill>
          <a:blip r:embed="rId10" cstate="print"/>
          <a:stretch>
            <a:fillRect/>
          </a:stretch>
        </p:blipFill>
        <p:spPr>
          <a:xfrm>
            <a:off x="7644823" y="9211962"/>
            <a:ext cx="4034966" cy="543680"/>
          </a:xfrm>
          <a:prstGeom prst="rect">
            <a:avLst/>
          </a:prstGeom>
        </p:spPr>
      </p:pic>
      <p:pic>
        <p:nvPicPr>
          <p:cNvPr id="8" name="object 8"/>
          <p:cNvPicPr/>
          <p:nvPr/>
        </p:nvPicPr>
        <p:blipFill>
          <a:blip r:embed="rId11" cstate="print"/>
          <a:stretch>
            <a:fillRect/>
          </a:stretch>
        </p:blipFill>
        <p:spPr>
          <a:xfrm>
            <a:off x="11766053" y="9171944"/>
            <a:ext cx="149008" cy="545588"/>
          </a:xfrm>
          <a:prstGeom prst="rect">
            <a:avLst/>
          </a:prstGeom>
        </p:spPr>
      </p:pic>
      <p:pic>
        <p:nvPicPr>
          <p:cNvPr id="9" name="object 9"/>
          <p:cNvPicPr/>
          <p:nvPr/>
        </p:nvPicPr>
        <p:blipFill>
          <a:blip r:embed="rId12" cstate="print"/>
          <a:stretch>
            <a:fillRect/>
          </a:stretch>
        </p:blipFill>
        <p:spPr>
          <a:xfrm>
            <a:off x="1539220" y="2366420"/>
            <a:ext cx="16627765" cy="1748637"/>
          </a:xfrm>
          <a:prstGeom prst="rect">
            <a:avLst/>
          </a:prstGeom>
        </p:spPr>
      </p:pic>
      <p:pic>
        <p:nvPicPr>
          <p:cNvPr id="12" name="오디오 11">
            <a:extLst>
              <a:ext uri="{FF2B5EF4-FFF2-40B4-BE49-F238E27FC236}">
                <a16:creationId xmlns:a16="http://schemas.microsoft.com/office/drawing/2014/main" id="{C866E92F-C515-9AF3-2F78-273B69948F11}"/>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181"/>
    </mc:Choice>
    <mc:Fallback>
      <p:transition spd="slow" advTm="24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6083441" cy="732961"/>
          </a:xfrm>
          <a:prstGeom prst="rect">
            <a:avLst/>
          </a:prstGeom>
        </p:spPr>
      </p:pic>
      <p:pic>
        <p:nvPicPr>
          <p:cNvPr id="3" name="object 3"/>
          <p:cNvPicPr/>
          <p:nvPr/>
        </p:nvPicPr>
        <p:blipFill>
          <a:blip r:embed="rId6" cstate="print"/>
          <a:stretch>
            <a:fillRect/>
          </a:stretch>
        </p:blipFill>
        <p:spPr>
          <a:xfrm>
            <a:off x="3275386" y="6269801"/>
            <a:ext cx="5284738" cy="969070"/>
          </a:xfrm>
          <a:prstGeom prst="rect">
            <a:avLst/>
          </a:prstGeom>
        </p:spPr>
      </p:pic>
      <p:pic>
        <p:nvPicPr>
          <p:cNvPr id="4" name="object 4"/>
          <p:cNvPicPr/>
          <p:nvPr/>
        </p:nvPicPr>
        <p:blipFill>
          <a:blip r:embed="rId7" cstate="print"/>
          <a:stretch>
            <a:fillRect/>
          </a:stretch>
        </p:blipFill>
        <p:spPr>
          <a:xfrm>
            <a:off x="3086109" y="4929097"/>
            <a:ext cx="9325887" cy="526611"/>
          </a:xfrm>
          <a:prstGeom prst="rect">
            <a:avLst/>
          </a:prstGeom>
        </p:spPr>
      </p:pic>
      <p:pic>
        <p:nvPicPr>
          <p:cNvPr id="5" name="object 5"/>
          <p:cNvPicPr/>
          <p:nvPr/>
        </p:nvPicPr>
        <p:blipFill>
          <a:blip r:embed="rId8" cstate="print"/>
          <a:stretch>
            <a:fillRect/>
          </a:stretch>
        </p:blipFill>
        <p:spPr>
          <a:xfrm>
            <a:off x="3127522" y="7738106"/>
            <a:ext cx="10063911" cy="404928"/>
          </a:xfrm>
          <a:prstGeom prst="rect">
            <a:avLst/>
          </a:prstGeom>
        </p:spPr>
      </p:pic>
      <p:pic>
        <p:nvPicPr>
          <p:cNvPr id="6" name="object 6"/>
          <p:cNvPicPr/>
          <p:nvPr/>
        </p:nvPicPr>
        <p:blipFill>
          <a:blip r:embed="rId9" cstate="print"/>
          <a:stretch>
            <a:fillRect/>
          </a:stretch>
        </p:blipFill>
        <p:spPr>
          <a:xfrm>
            <a:off x="3281194" y="9220992"/>
            <a:ext cx="4199912" cy="520788"/>
          </a:xfrm>
          <a:prstGeom prst="rect">
            <a:avLst/>
          </a:prstGeom>
        </p:spPr>
      </p:pic>
      <p:pic>
        <p:nvPicPr>
          <p:cNvPr id="7" name="object 7"/>
          <p:cNvPicPr/>
          <p:nvPr/>
        </p:nvPicPr>
        <p:blipFill>
          <a:blip r:embed="rId10" cstate="print"/>
          <a:stretch>
            <a:fillRect/>
          </a:stretch>
        </p:blipFill>
        <p:spPr>
          <a:xfrm>
            <a:off x="7644823" y="9211962"/>
            <a:ext cx="4034966" cy="543680"/>
          </a:xfrm>
          <a:prstGeom prst="rect">
            <a:avLst/>
          </a:prstGeom>
        </p:spPr>
      </p:pic>
      <p:pic>
        <p:nvPicPr>
          <p:cNvPr id="8" name="object 8"/>
          <p:cNvPicPr/>
          <p:nvPr/>
        </p:nvPicPr>
        <p:blipFill>
          <a:blip r:embed="rId11" cstate="print"/>
          <a:stretch>
            <a:fillRect/>
          </a:stretch>
        </p:blipFill>
        <p:spPr>
          <a:xfrm>
            <a:off x="11766053" y="9171944"/>
            <a:ext cx="149008" cy="545588"/>
          </a:xfrm>
          <a:prstGeom prst="rect">
            <a:avLst/>
          </a:prstGeom>
        </p:spPr>
      </p:pic>
      <p:pic>
        <p:nvPicPr>
          <p:cNvPr id="9" name="object 9"/>
          <p:cNvPicPr/>
          <p:nvPr/>
        </p:nvPicPr>
        <p:blipFill>
          <a:blip r:embed="rId12" cstate="print"/>
          <a:stretch>
            <a:fillRect/>
          </a:stretch>
        </p:blipFill>
        <p:spPr>
          <a:xfrm>
            <a:off x="1539220" y="2366420"/>
            <a:ext cx="16627765" cy="1748637"/>
          </a:xfrm>
          <a:prstGeom prst="rect">
            <a:avLst/>
          </a:prstGeom>
        </p:spPr>
      </p:pic>
      <p:pic>
        <p:nvPicPr>
          <p:cNvPr id="10" name="object 10"/>
          <p:cNvPicPr/>
          <p:nvPr/>
        </p:nvPicPr>
        <p:blipFill>
          <a:blip r:embed="rId13" cstate="print"/>
          <a:stretch>
            <a:fillRect/>
          </a:stretch>
        </p:blipFill>
        <p:spPr>
          <a:xfrm>
            <a:off x="13837663" y="5444983"/>
            <a:ext cx="4878573" cy="1360959"/>
          </a:xfrm>
          <a:prstGeom prst="rect">
            <a:avLst/>
          </a:prstGeom>
        </p:spPr>
      </p:pic>
      <p:pic>
        <p:nvPicPr>
          <p:cNvPr id="35" name="오디오 34">
            <a:extLst>
              <a:ext uri="{FF2B5EF4-FFF2-40B4-BE49-F238E27FC236}">
                <a16:creationId xmlns:a16="http://schemas.microsoft.com/office/drawing/2014/main" id="{8E71240C-AADA-C819-E480-7B995C11B976}"/>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82"/>
    </mc:Choice>
    <mc:Fallback>
      <p:transition spd="slow" advTm="7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6083441" cy="732961"/>
          </a:xfrm>
          <a:prstGeom prst="rect">
            <a:avLst/>
          </a:prstGeom>
        </p:spPr>
      </p:pic>
      <p:pic>
        <p:nvPicPr>
          <p:cNvPr id="3" name="object 3"/>
          <p:cNvPicPr/>
          <p:nvPr/>
        </p:nvPicPr>
        <p:blipFill>
          <a:blip r:embed="rId6" cstate="print"/>
          <a:stretch>
            <a:fillRect/>
          </a:stretch>
        </p:blipFill>
        <p:spPr>
          <a:xfrm>
            <a:off x="661572" y="1614745"/>
            <a:ext cx="3162381" cy="443172"/>
          </a:xfrm>
          <a:prstGeom prst="rect">
            <a:avLst/>
          </a:prstGeom>
        </p:spPr>
      </p:pic>
      <p:pic>
        <p:nvPicPr>
          <p:cNvPr id="4" name="object 4"/>
          <p:cNvPicPr/>
          <p:nvPr/>
        </p:nvPicPr>
        <p:blipFill>
          <a:blip r:embed="rId7" cstate="print"/>
          <a:stretch>
            <a:fillRect/>
          </a:stretch>
        </p:blipFill>
        <p:spPr>
          <a:xfrm>
            <a:off x="3560474" y="9578876"/>
            <a:ext cx="2551741" cy="362595"/>
          </a:xfrm>
          <a:prstGeom prst="rect">
            <a:avLst/>
          </a:prstGeom>
        </p:spPr>
      </p:pic>
      <p:pic>
        <p:nvPicPr>
          <p:cNvPr id="5" name="object 5"/>
          <p:cNvPicPr/>
          <p:nvPr/>
        </p:nvPicPr>
        <p:blipFill>
          <a:blip r:embed="rId8" cstate="print"/>
          <a:stretch>
            <a:fillRect/>
          </a:stretch>
        </p:blipFill>
        <p:spPr>
          <a:xfrm>
            <a:off x="13231435" y="9578876"/>
            <a:ext cx="2172120" cy="470729"/>
          </a:xfrm>
          <a:prstGeom prst="rect">
            <a:avLst/>
          </a:prstGeom>
        </p:spPr>
      </p:pic>
      <p:pic>
        <p:nvPicPr>
          <p:cNvPr id="6" name="object 6"/>
          <p:cNvPicPr/>
          <p:nvPr/>
        </p:nvPicPr>
        <p:blipFill>
          <a:blip r:embed="rId9" cstate="print"/>
          <a:stretch>
            <a:fillRect/>
          </a:stretch>
        </p:blipFill>
        <p:spPr>
          <a:xfrm>
            <a:off x="976450" y="3728504"/>
            <a:ext cx="8174818" cy="4061729"/>
          </a:xfrm>
          <a:prstGeom prst="rect">
            <a:avLst/>
          </a:prstGeom>
        </p:spPr>
      </p:pic>
      <p:pic>
        <p:nvPicPr>
          <p:cNvPr id="7" name="object 7"/>
          <p:cNvPicPr/>
          <p:nvPr/>
        </p:nvPicPr>
        <p:blipFill>
          <a:blip r:embed="rId10" cstate="print"/>
          <a:stretch>
            <a:fillRect/>
          </a:stretch>
        </p:blipFill>
        <p:spPr>
          <a:xfrm>
            <a:off x="10264871" y="3050518"/>
            <a:ext cx="8127092" cy="5961424"/>
          </a:xfrm>
          <a:prstGeom prst="rect">
            <a:avLst/>
          </a:prstGeom>
        </p:spPr>
      </p:pic>
      <p:pic>
        <p:nvPicPr>
          <p:cNvPr id="10" name="오디오 9">
            <a:extLst>
              <a:ext uri="{FF2B5EF4-FFF2-40B4-BE49-F238E27FC236}">
                <a16:creationId xmlns:a16="http://schemas.microsoft.com/office/drawing/2014/main" id="{8E06CCD3-7710-D249-F563-6052B305900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06"/>
    </mc:Choice>
    <mc:Fallback>
      <p:transition spd="slow" advTm="4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11182905" y="2387361"/>
            <a:ext cx="3738106" cy="4062703"/>
          </a:xfrm>
          <a:prstGeom prst="rect">
            <a:avLst/>
          </a:prstGeom>
        </p:spPr>
      </p:pic>
      <p:sp>
        <p:nvSpPr>
          <p:cNvPr id="3" name="object 3"/>
          <p:cNvSpPr/>
          <p:nvPr/>
        </p:nvSpPr>
        <p:spPr>
          <a:xfrm>
            <a:off x="728380" y="572452"/>
            <a:ext cx="3716020" cy="555625"/>
          </a:xfrm>
          <a:custGeom>
            <a:avLst/>
            <a:gdLst/>
            <a:ahLst/>
            <a:cxnLst/>
            <a:rect l="l" t="t" r="r" b="b"/>
            <a:pathLst>
              <a:path w="3716020" h="555625">
                <a:moveTo>
                  <a:pt x="120609" y="24694"/>
                </a:moveTo>
                <a:lnTo>
                  <a:pt x="0" y="24694"/>
                </a:lnTo>
                <a:lnTo>
                  <a:pt x="0" y="547932"/>
                </a:lnTo>
                <a:lnTo>
                  <a:pt x="78020" y="547932"/>
                </a:lnTo>
                <a:lnTo>
                  <a:pt x="77907" y="244372"/>
                </a:lnTo>
                <a:lnTo>
                  <a:pt x="76918" y="204713"/>
                </a:lnTo>
                <a:lnTo>
                  <a:pt x="75134" y="163959"/>
                </a:lnTo>
                <a:lnTo>
                  <a:pt x="72495" y="118954"/>
                </a:lnTo>
                <a:lnTo>
                  <a:pt x="71936" y="110946"/>
                </a:lnTo>
                <a:lnTo>
                  <a:pt x="150542" y="110946"/>
                </a:lnTo>
                <a:lnTo>
                  <a:pt x="120609" y="24694"/>
                </a:lnTo>
                <a:close/>
              </a:path>
              <a:path w="3716020" h="555625">
                <a:moveTo>
                  <a:pt x="150542" y="110946"/>
                </a:moveTo>
                <a:lnTo>
                  <a:pt x="75157" y="110946"/>
                </a:lnTo>
                <a:lnTo>
                  <a:pt x="225829" y="547932"/>
                </a:lnTo>
                <a:lnTo>
                  <a:pt x="301702" y="547932"/>
                </a:lnTo>
                <a:lnTo>
                  <a:pt x="339551" y="442354"/>
                </a:lnTo>
                <a:lnTo>
                  <a:pt x="265555" y="442354"/>
                </a:lnTo>
                <a:lnTo>
                  <a:pt x="150542" y="110946"/>
                </a:lnTo>
                <a:close/>
              </a:path>
              <a:path w="3716020" h="555625">
                <a:moveTo>
                  <a:pt x="537911" y="111662"/>
                </a:moveTo>
                <a:lnTo>
                  <a:pt x="460964" y="111662"/>
                </a:lnTo>
                <a:lnTo>
                  <a:pt x="460069" y="129198"/>
                </a:lnTo>
                <a:lnTo>
                  <a:pt x="458817" y="151746"/>
                </a:lnTo>
                <a:lnTo>
                  <a:pt x="456653" y="205429"/>
                </a:lnTo>
                <a:lnTo>
                  <a:pt x="455998" y="244372"/>
                </a:lnTo>
                <a:lnTo>
                  <a:pt x="455953" y="547932"/>
                </a:lnTo>
                <a:lnTo>
                  <a:pt x="537911" y="547932"/>
                </a:lnTo>
                <a:lnTo>
                  <a:pt x="537911" y="111662"/>
                </a:lnTo>
                <a:close/>
              </a:path>
              <a:path w="3716020" h="555625">
                <a:moveTo>
                  <a:pt x="537911" y="24694"/>
                </a:moveTo>
                <a:lnTo>
                  <a:pt x="417659" y="24694"/>
                </a:lnTo>
                <a:lnTo>
                  <a:pt x="267702" y="442354"/>
                </a:lnTo>
                <a:lnTo>
                  <a:pt x="339551" y="442354"/>
                </a:lnTo>
                <a:lnTo>
                  <a:pt x="458101" y="111662"/>
                </a:lnTo>
                <a:lnTo>
                  <a:pt x="537911" y="111662"/>
                </a:lnTo>
                <a:lnTo>
                  <a:pt x="537911" y="24694"/>
                </a:lnTo>
                <a:close/>
              </a:path>
              <a:path w="3716020" h="555625">
                <a:moveTo>
                  <a:pt x="832097" y="144230"/>
                </a:moveTo>
                <a:lnTo>
                  <a:pt x="777787" y="150225"/>
                </a:lnTo>
                <a:lnTo>
                  <a:pt x="731530" y="168209"/>
                </a:lnTo>
                <a:lnTo>
                  <a:pt x="694130" y="197645"/>
                </a:lnTo>
                <a:lnTo>
                  <a:pt x="666394" y="237997"/>
                </a:lnTo>
                <a:lnTo>
                  <a:pt x="649483" y="288460"/>
                </a:lnTo>
                <a:lnTo>
                  <a:pt x="643846" y="348944"/>
                </a:lnTo>
                <a:lnTo>
                  <a:pt x="644696" y="372945"/>
                </a:lnTo>
                <a:lnTo>
                  <a:pt x="651496" y="416787"/>
                </a:lnTo>
                <a:lnTo>
                  <a:pt x="664940" y="455036"/>
                </a:lnTo>
                <a:lnTo>
                  <a:pt x="695741" y="501406"/>
                </a:lnTo>
                <a:lnTo>
                  <a:pt x="738352" y="533750"/>
                </a:lnTo>
                <a:lnTo>
                  <a:pt x="790493" y="551689"/>
                </a:lnTo>
                <a:lnTo>
                  <a:pt x="829592" y="555089"/>
                </a:lnTo>
                <a:lnTo>
                  <a:pt x="850864" y="554239"/>
                </a:lnTo>
                <a:lnTo>
                  <a:pt x="890053" y="547439"/>
                </a:lnTo>
                <a:lnTo>
                  <a:pt x="940181" y="524490"/>
                </a:lnTo>
                <a:lnTo>
                  <a:pt x="978990" y="487425"/>
                </a:lnTo>
                <a:lnTo>
                  <a:pt x="979679" y="486374"/>
                </a:lnTo>
                <a:lnTo>
                  <a:pt x="831024" y="486374"/>
                </a:lnTo>
                <a:lnTo>
                  <a:pt x="814292" y="485368"/>
                </a:lnTo>
                <a:lnTo>
                  <a:pt x="773761" y="470269"/>
                </a:lnTo>
                <a:lnTo>
                  <a:pt x="746919" y="437522"/>
                </a:lnTo>
                <a:lnTo>
                  <a:pt x="733051" y="389117"/>
                </a:lnTo>
                <a:lnTo>
                  <a:pt x="730456" y="348944"/>
                </a:lnTo>
                <a:lnTo>
                  <a:pt x="731955" y="318098"/>
                </a:lnTo>
                <a:lnTo>
                  <a:pt x="743944" y="267814"/>
                </a:lnTo>
                <a:lnTo>
                  <a:pt x="768191" y="233032"/>
                </a:lnTo>
                <a:lnTo>
                  <a:pt x="806307" y="215495"/>
                </a:lnTo>
                <a:lnTo>
                  <a:pt x="830666" y="213303"/>
                </a:lnTo>
                <a:lnTo>
                  <a:pt x="978717" y="213303"/>
                </a:lnTo>
                <a:lnTo>
                  <a:pt x="966038" y="197645"/>
                </a:lnTo>
                <a:lnTo>
                  <a:pt x="928728" y="168209"/>
                </a:lnTo>
                <a:lnTo>
                  <a:pt x="883634" y="150225"/>
                </a:lnTo>
                <a:lnTo>
                  <a:pt x="858671" y="145728"/>
                </a:lnTo>
                <a:lnTo>
                  <a:pt x="832097" y="144230"/>
                </a:lnTo>
                <a:close/>
              </a:path>
              <a:path w="3716020" h="555625">
                <a:moveTo>
                  <a:pt x="978717" y="213303"/>
                </a:moveTo>
                <a:lnTo>
                  <a:pt x="830666" y="213303"/>
                </a:lnTo>
                <a:lnTo>
                  <a:pt x="847554" y="214309"/>
                </a:lnTo>
                <a:lnTo>
                  <a:pt x="862787" y="217329"/>
                </a:lnTo>
                <a:lnTo>
                  <a:pt x="898643" y="238199"/>
                </a:lnTo>
                <a:lnTo>
                  <a:pt x="920855" y="275576"/>
                </a:lnTo>
                <a:lnTo>
                  <a:pt x="930585" y="328119"/>
                </a:lnTo>
                <a:lnTo>
                  <a:pt x="931233" y="348944"/>
                </a:lnTo>
                <a:lnTo>
                  <a:pt x="930585" y="369813"/>
                </a:lnTo>
                <a:lnTo>
                  <a:pt x="920855" y="423027"/>
                </a:lnTo>
                <a:lnTo>
                  <a:pt x="898643" y="461143"/>
                </a:lnTo>
                <a:lnTo>
                  <a:pt x="862876" y="482348"/>
                </a:lnTo>
                <a:lnTo>
                  <a:pt x="831024" y="486374"/>
                </a:lnTo>
                <a:lnTo>
                  <a:pt x="979679" y="486374"/>
                </a:lnTo>
                <a:lnTo>
                  <a:pt x="1004959" y="436627"/>
                </a:lnTo>
                <a:lnTo>
                  <a:pt x="1014622" y="395559"/>
                </a:lnTo>
                <a:lnTo>
                  <a:pt x="1017843" y="348944"/>
                </a:lnTo>
                <a:lnTo>
                  <a:pt x="1016391" y="318098"/>
                </a:lnTo>
                <a:lnTo>
                  <a:pt x="1004556" y="262110"/>
                </a:lnTo>
                <a:lnTo>
                  <a:pt x="981271" y="216457"/>
                </a:lnTo>
                <a:lnTo>
                  <a:pt x="978717" y="213303"/>
                </a:lnTo>
                <a:close/>
              </a:path>
              <a:path w="3716020" h="555625">
                <a:moveTo>
                  <a:pt x="1207168" y="215808"/>
                </a:moveTo>
                <a:lnTo>
                  <a:pt x="1122705" y="215808"/>
                </a:lnTo>
                <a:lnTo>
                  <a:pt x="1122705" y="428754"/>
                </a:lnTo>
                <a:lnTo>
                  <a:pt x="1126642" y="472148"/>
                </a:lnTo>
                <a:lnTo>
                  <a:pt x="1147020" y="517757"/>
                </a:lnTo>
                <a:lnTo>
                  <a:pt x="1181042" y="543995"/>
                </a:lnTo>
                <a:lnTo>
                  <a:pt x="1225130" y="554396"/>
                </a:lnTo>
                <a:lnTo>
                  <a:pt x="1241525" y="555089"/>
                </a:lnTo>
                <a:lnTo>
                  <a:pt x="1253403" y="554821"/>
                </a:lnTo>
                <a:lnTo>
                  <a:pt x="1298274" y="548535"/>
                </a:lnTo>
                <a:lnTo>
                  <a:pt x="1323840" y="540416"/>
                </a:lnTo>
                <a:lnTo>
                  <a:pt x="1323840" y="487090"/>
                </a:lnTo>
                <a:lnTo>
                  <a:pt x="1261925" y="487090"/>
                </a:lnTo>
                <a:lnTo>
                  <a:pt x="1250182" y="486173"/>
                </a:lnTo>
                <a:lnTo>
                  <a:pt x="1215623" y="464118"/>
                </a:lnTo>
                <a:lnTo>
                  <a:pt x="1207240" y="428754"/>
                </a:lnTo>
                <a:lnTo>
                  <a:pt x="1207168" y="215808"/>
                </a:lnTo>
                <a:close/>
              </a:path>
              <a:path w="3716020" h="555625">
                <a:moveTo>
                  <a:pt x="1323840" y="476711"/>
                </a:moveTo>
                <a:lnTo>
                  <a:pt x="1286418" y="485479"/>
                </a:lnTo>
                <a:lnTo>
                  <a:pt x="1261925" y="487090"/>
                </a:lnTo>
                <a:lnTo>
                  <a:pt x="1323840" y="487090"/>
                </a:lnTo>
                <a:lnTo>
                  <a:pt x="1323840" y="476711"/>
                </a:lnTo>
                <a:close/>
              </a:path>
              <a:path w="3716020" h="555625">
                <a:moveTo>
                  <a:pt x="1207168" y="63704"/>
                </a:moveTo>
                <a:lnTo>
                  <a:pt x="1154200" y="63704"/>
                </a:lnTo>
                <a:lnTo>
                  <a:pt x="1126642" y="148525"/>
                </a:lnTo>
                <a:lnTo>
                  <a:pt x="1068664" y="178230"/>
                </a:lnTo>
                <a:lnTo>
                  <a:pt x="1068664" y="215808"/>
                </a:lnTo>
                <a:lnTo>
                  <a:pt x="1320619" y="215808"/>
                </a:lnTo>
                <a:lnTo>
                  <a:pt x="1320619" y="151746"/>
                </a:lnTo>
                <a:lnTo>
                  <a:pt x="1207168" y="151746"/>
                </a:lnTo>
                <a:lnTo>
                  <a:pt x="1207168" y="63704"/>
                </a:lnTo>
                <a:close/>
              </a:path>
              <a:path w="3716020" h="555625">
                <a:moveTo>
                  <a:pt x="1488471" y="151746"/>
                </a:moveTo>
                <a:lnTo>
                  <a:pt x="1404366" y="151746"/>
                </a:lnTo>
                <a:lnTo>
                  <a:pt x="1404366" y="547932"/>
                </a:lnTo>
                <a:lnTo>
                  <a:pt x="1488471" y="547932"/>
                </a:lnTo>
                <a:lnTo>
                  <a:pt x="1488471" y="151746"/>
                </a:lnTo>
                <a:close/>
              </a:path>
              <a:path w="3716020" h="555625">
                <a:moveTo>
                  <a:pt x="1446955" y="0"/>
                </a:moveTo>
                <a:lnTo>
                  <a:pt x="1407006" y="16507"/>
                </a:lnTo>
                <a:lnTo>
                  <a:pt x="1399356" y="46168"/>
                </a:lnTo>
                <a:lnTo>
                  <a:pt x="1400206" y="57799"/>
                </a:lnTo>
                <a:lnTo>
                  <a:pt x="1428434" y="89741"/>
                </a:lnTo>
                <a:lnTo>
                  <a:pt x="1446955" y="92336"/>
                </a:lnTo>
                <a:lnTo>
                  <a:pt x="1456283" y="91687"/>
                </a:lnTo>
                <a:lnTo>
                  <a:pt x="1490976" y="67641"/>
                </a:lnTo>
                <a:lnTo>
                  <a:pt x="1494555" y="46168"/>
                </a:lnTo>
                <a:lnTo>
                  <a:pt x="1493660" y="34402"/>
                </a:lnTo>
                <a:lnTo>
                  <a:pt x="1464939" y="2594"/>
                </a:lnTo>
                <a:lnTo>
                  <a:pt x="1446955" y="0"/>
                </a:lnTo>
                <a:close/>
              </a:path>
              <a:path w="3716020" h="555625">
                <a:moveTo>
                  <a:pt x="1638069" y="151746"/>
                </a:moveTo>
                <a:lnTo>
                  <a:pt x="1548954" y="151746"/>
                </a:lnTo>
                <a:lnTo>
                  <a:pt x="1699627" y="547932"/>
                </a:lnTo>
                <a:lnTo>
                  <a:pt x="1789815" y="547932"/>
                </a:lnTo>
                <a:lnTo>
                  <a:pt x="1817309" y="475637"/>
                </a:lnTo>
                <a:lnTo>
                  <a:pt x="1742932" y="475637"/>
                </a:lnTo>
                <a:lnTo>
                  <a:pt x="1741377" y="466064"/>
                </a:lnTo>
                <a:lnTo>
                  <a:pt x="1730578" y="419337"/>
                </a:lnTo>
                <a:lnTo>
                  <a:pt x="1719669" y="384375"/>
                </a:lnTo>
                <a:lnTo>
                  <a:pt x="1638069" y="151746"/>
                </a:lnTo>
                <a:close/>
              </a:path>
              <a:path w="3716020" h="555625">
                <a:moveTo>
                  <a:pt x="1940488" y="151746"/>
                </a:moveTo>
                <a:lnTo>
                  <a:pt x="1851731" y="151746"/>
                </a:lnTo>
                <a:lnTo>
                  <a:pt x="1770131" y="384375"/>
                </a:lnTo>
                <a:lnTo>
                  <a:pt x="1755362" y="432333"/>
                </a:lnTo>
                <a:lnTo>
                  <a:pt x="1745795" y="475637"/>
                </a:lnTo>
                <a:lnTo>
                  <a:pt x="1817309" y="475637"/>
                </a:lnTo>
                <a:lnTo>
                  <a:pt x="1940488" y="151746"/>
                </a:lnTo>
                <a:close/>
              </a:path>
              <a:path w="3716020" h="555625">
                <a:moveTo>
                  <a:pt x="2292523" y="208650"/>
                </a:moveTo>
                <a:lnTo>
                  <a:pt x="2152002" y="208650"/>
                </a:lnTo>
                <a:lnTo>
                  <a:pt x="2168375" y="209746"/>
                </a:lnTo>
                <a:lnTo>
                  <a:pt x="2182780" y="213034"/>
                </a:lnTo>
                <a:lnTo>
                  <a:pt x="2214141" y="236432"/>
                </a:lnTo>
                <a:lnTo>
                  <a:pt x="2225012" y="284881"/>
                </a:lnTo>
                <a:lnTo>
                  <a:pt x="2225012" y="305639"/>
                </a:lnTo>
                <a:lnTo>
                  <a:pt x="2156296" y="308144"/>
                </a:lnTo>
                <a:lnTo>
                  <a:pt x="2113036" y="311477"/>
                </a:lnTo>
                <a:lnTo>
                  <a:pt x="2043963" y="328477"/>
                </a:lnTo>
                <a:lnTo>
                  <a:pt x="1998265" y="359435"/>
                </a:lnTo>
                <a:lnTo>
                  <a:pt x="1975539" y="405424"/>
                </a:lnTo>
                <a:lnTo>
                  <a:pt x="1972698" y="434122"/>
                </a:lnTo>
                <a:lnTo>
                  <a:pt x="1973705" y="453806"/>
                </a:lnTo>
                <a:lnTo>
                  <a:pt x="1988803" y="502121"/>
                </a:lnTo>
                <a:lnTo>
                  <a:pt x="2019604" y="534734"/>
                </a:lnTo>
                <a:lnTo>
                  <a:pt x="2062618" y="551868"/>
                </a:lnTo>
                <a:lnTo>
                  <a:pt x="2096171" y="555089"/>
                </a:lnTo>
                <a:lnTo>
                  <a:pt x="2112343" y="554642"/>
                </a:lnTo>
                <a:lnTo>
                  <a:pt x="2153075" y="547932"/>
                </a:lnTo>
                <a:lnTo>
                  <a:pt x="2194591" y="527174"/>
                </a:lnTo>
                <a:lnTo>
                  <a:pt x="2229306" y="491743"/>
                </a:lnTo>
                <a:lnTo>
                  <a:pt x="2308042" y="491743"/>
                </a:lnTo>
                <a:lnTo>
                  <a:pt x="2308042" y="491027"/>
                </a:lnTo>
                <a:lnTo>
                  <a:pt x="2123370" y="491027"/>
                </a:lnTo>
                <a:lnTo>
                  <a:pt x="2109748" y="490199"/>
                </a:lnTo>
                <a:lnTo>
                  <a:pt x="2069530" y="470001"/>
                </a:lnTo>
                <a:lnTo>
                  <a:pt x="2059716" y="435464"/>
                </a:lnTo>
                <a:lnTo>
                  <a:pt x="2059737" y="434122"/>
                </a:lnTo>
                <a:lnTo>
                  <a:pt x="2073959" y="392428"/>
                </a:lnTo>
                <a:lnTo>
                  <a:pt x="2119881" y="366838"/>
                </a:lnTo>
                <a:lnTo>
                  <a:pt x="2173475" y="360396"/>
                </a:lnTo>
                <a:lnTo>
                  <a:pt x="2224654" y="358607"/>
                </a:lnTo>
                <a:lnTo>
                  <a:pt x="2308042" y="358607"/>
                </a:lnTo>
                <a:lnTo>
                  <a:pt x="2308042" y="281302"/>
                </a:lnTo>
                <a:lnTo>
                  <a:pt x="2305627" y="248376"/>
                </a:lnTo>
                <a:lnTo>
                  <a:pt x="2298379" y="220103"/>
                </a:lnTo>
                <a:lnTo>
                  <a:pt x="2292523" y="208650"/>
                </a:lnTo>
                <a:close/>
              </a:path>
              <a:path w="3716020" h="555625">
                <a:moveTo>
                  <a:pt x="2308042" y="491743"/>
                </a:moveTo>
                <a:lnTo>
                  <a:pt x="2232169" y="491743"/>
                </a:lnTo>
                <a:lnTo>
                  <a:pt x="2248274" y="547932"/>
                </a:lnTo>
                <a:lnTo>
                  <a:pt x="2308042" y="547932"/>
                </a:lnTo>
                <a:lnTo>
                  <a:pt x="2308042" y="491743"/>
                </a:lnTo>
                <a:close/>
              </a:path>
              <a:path w="3716020" h="555625">
                <a:moveTo>
                  <a:pt x="2308042" y="358607"/>
                </a:moveTo>
                <a:lnTo>
                  <a:pt x="2224654" y="358607"/>
                </a:lnTo>
                <a:lnTo>
                  <a:pt x="2224654" y="392964"/>
                </a:lnTo>
                <a:lnTo>
                  <a:pt x="2222842" y="415668"/>
                </a:lnTo>
                <a:lnTo>
                  <a:pt x="2208347" y="452352"/>
                </a:lnTo>
                <a:lnTo>
                  <a:pt x="2163275" y="484853"/>
                </a:lnTo>
                <a:lnTo>
                  <a:pt x="2123370" y="491027"/>
                </a:lnTo>
                <a:lnTo>
                  <a:pt x="2308042" y="491027"/>
                </a:lnTo>
                <a:lnTo>
                  <a:pt x="2308042" y="358607"/>
                </a:lnTo>
                <a:close/>
              </a:path>
              <a:path w="3716020" h="555625">
                <a:moveTo>
                  <a:pt x="2155938" y="144230"/>
                </a:moveTo>
                <a:lnTo>
                  <a:pt x="2116570" y="146646"/>
                </a:lnTo>
                <a:lnTo>
                  <a:pt x="2078634" y="153893"/>
                </a:lnTo>
                <a:lnTo>
                  <a:pt x="2027769" y="171609"/>
                </a:lnTo>
                <a:lnTo>
                  <a:pt x="2012782" y="178945"/>
                </a:lnTo>
                <a:lnTo>
                  <a:pt x="2039982" y="238355"/>
                </a:lnTo>
                <a:lnTo>
                  <a:pt x="2053313" y="232338"/>
                </a:lnTo>
                <a:lnTo>
                  <a:pt x="2066823" y="226813"/>
                </a:lnTo>
                <a:lnTo>
                  <a:pt x="2108451" y="213482"/>
                </a:lnTo>
                <a:lnTo>
                  <a:pt x="2152002" y="208650"/>
                </a:lnTo>
                <a:lnTo>
                  <a:pt x="2292523" y="208650"/>
                </a:lnTo>
                <a:lnTo>
                  <a:pt x="2286300" y="196482"/>
                </a:lnTo>
                <a:lnTo>
                  <a:pt x="2269390" y="177514"/>
                </a:lnTo>
                <a:lnTo>
                  <a:pt x="2247939" y="162952"/>
                </a:lnTo>
                <a:lnTo>
                  <a:pt x="2221880" y="152551"/>
                </a:lnTo>
                <a:lnTo>
                  <a:pt x="2191213" y="146310"/>
                </a:lnTo>
                <a:lnTo>
                  <a:pt x="2155938" y="144230"/>
                </a:lnTo>
                <a:close/>
              </a:path>
              <a:path w="3716020" h="555625">
                <a:moveTo>
                  <a:pt x="2518483" y="215808"/>
                </a:moveTo>
                <a:lnTo>
                  <a:pt x="2434020" y="215808"/>
                </a:lnTo>
                <a:lnTo>
                  <a:pt x="2434020" y="428754"/>
                </a:lnTo>
                <a:lnTo>
                  <a:pt x="2437957" y="472148"/>
                </a:lnTo>
                <a:lnTo>
                  <a:pt x="2458334" y="517757"/>
                </a:lnTo>
                <a:lnTo>
                  <a:pt x="2492357" y="543995"/>
                </a:lnTo>
                <a:lnTo>
                  <a:pt x="2536444" y="554396"/>
                </a:lnTo>
                <a:lnTo>
                  <a:pt x="2552840" y="555089"/>
                </a:lnTo>
                <a:lnTo>
                  <a:pt x="2564718" y="554821"/>
                </a:lnTo>
                <a:lnTo>
                  <a:pt x="2609588" y="548535"/>
                </a:lnTo>
                <a:lnTo>
                  <a:pt x="2635155" y="540416"/>
                </a:lnTo>
                <a:lnTo>
                  <a:pt x="2635155" y="487090"/>
                </a:lnTo>
                <a:lnTo>
                  <a:pt x="2573240" y="487090"/>
                </a:lnTo>
                <a:lnTo>
                  <a:pt x="2561497" y="486173"/>
                </a:lnTo>
                <a:lnTo>
                  <a:pt x="2526938" y="464118"/>
                </a:lnTo>
                <a:lnTo>
                  <a:pt x="2518554" y="428754"/>
                </a:lnTo>
                <a:lnTo>
                  <a:pt x="2518483" y="215808"/>
                </a:lnTo>
                <a:close/>
              </a:path>
              <a:path w="3716020" h="555625">
                <a:moveTo>
                  <a:pt x="2635155" y="476711"/>
                </a:moveTo>
                <a:lnTo>
                  <a:pt x="2597733" y="485479"/>
                </a:lnTo>
                <a:lnTo>
                  <a:pt x="2573240" y="487090"/>
                </a:lnTo>
                <a:lnTo>
                  <a:pt x="2635155" y="487090"/>
                </a:lnTo>
                <a:lnTo>
                  <a:pt x="2635155" y="476711"/>
                </a:lnTo>
                <a:close/>
              </a:path>
              <a:path w="3716020" h="555625">
                <a:moveTo>
                  <a:pt x="2518483" y="63704"/>
                </a:moveTo>
                <a:lnTo>
                  <a:pt x="2465515" y="63704"/>
                </a:lnTo>
                <a:lnTo>
                  <a:pt x="2437957" y="148525"/>
                </a:lnTo>
                <a:lnTo>
                  <a:pt x="2379979" y="178230"/>
                </a:lnTo>
                <a:lnTo>
                  <a:pt x="2379979" y="215808"/>
                </a:lnTo>
                <a:lnTo>
                  <a:pt x="2631934" y="215808"/>
                </a:lnTo>
                <a:lnTo>
                  <a:pt x="2631934" y="151746"/>
                </a:lnTo>
                <a:lnTo>
                  <a:pt x="2518483" y="151746"/>
                </a:lnTo>
                <a:lnTo>
                  <a:pt x="2518483" y="63704"/>
                </a:lnTo>
                <a:close/>
              </a:path>
              <a:path w="3716020" h="555625">
                <a:moveTo>
                  <a:pt x="2799785" y="151746"/>
                </a:moveTo>
                <a:lnTo>
                  <a:pt x="2715681" y="151746"/>
                </a:lnTo>
                <a:lnTo>
                  <a:pt x="2715681" y="547932"/>
                </a:lnTo>
                <a:lnTo>
                  <a:pt x="2799785" y="547932"/>
                </a:lnTo>
                <a:lnTo>
                  <a:pt x="2799785" y="151746"/>
                </a:lnTo>
                <a:close/>
              </a:path>
              <a:path w="3716020" h="555625">
                <a:moveTo>
                  <a:pt x="2758270" y="0"/>
                </a:moveTo>
                <a:lnTo>
                  <a:pt x="2718320" y="16507"/>
                </a:lnTo>
                <a:lnTo>
                  <a:pt x="2710670" y="46168"/>
                </a:lnTo>
                <a:lnTo>
                  <a:pt x="2711520" y="57799"/>
                </a:lnTo>
                <a:lnTo>
                  <a:pt x="2739749" y="89741"/>
                </a:lnTo>
                <a:lnTo>
                  <a:pt x="2758270" y="92336"/>
                </a:lnTo>
                <a:lnTo>
                  <a:pt x="2767598" y="91687"/>
                </a:lnTo>
                <a:lnTo>
                  <a:pt x="2802291" y="67641"/>
                </a:lnTo>
                <a:lnTo>
                  <a:pt x="2805870" y="46168"/>
                </a:lnTo>
                <a:lnTo>
                  <a:pt x="2804975" y="34402"/>
                </a:lnTo>
                <a:lnTo>
                  <a:pt x="2776254" y="2594"/>
                </a:lnTo>
                <a:lnTo>
                  <a:pt x="2758270" y="0"/>
                </a:lnTo>
                <a:close/>
              </a:path>
              <a:path w="3716020" h="555625">
                <a:moveTo>
                  <a:pt x="3085383" y="144230"/>
                </a:moveTo>
                <a:lnTo>
                  <a:pt x="3031073" y="150225"/>
                </a:lnTo>
                <a:lnTo>
                  <a:pt x="2984815" y="168209"/>
                </a:lnTo>
                <a:lnTo>
                  <a:pt x="2947416" y="197645"/>
                </a:lnTo>
                <a:lnTo>
                  <a:pt x="2919679" y="237997"/>
                </a:lnTo>
                <a:lnTo>
                  <a:pt x="2902769" y="288460"/>
                </a:lnTo>
                <a:lnTo>
                  <a:pt x="2897132" y="348944"/>
                </a:lnTo>
                <a:lnTo>
                  <a:pt x="2897982" y="372945"/>
                </a:lnTo>
                <a:lnTo>
                  <a:pt x="2904782" y="416787"/>
                </a:lnTo>
                <a:lnTo>
                  <a:pt x="2918225" y="455036"/>
                </a:lnTo>
                <a:lnTo>
                  <a:pt x="2949026" y="501406"/>
                </a:lnTo>
                <a:lnTo>
                  <a:pt x="2991638" y="533750"/>
                </a:lnTo>
                <a:lnTo>
                  <a:pt x="3043778" y="551689"/>
                </a:lnTo>
                <a:lnTo>
                  <a:pt x="3082878" y="555089"/>
                </a:lnTo>
                <a:lnTo>
                  <a:pt x="3104150" y="554239"/>
                </a:lnTo>
                <a:lnTo>
                  <a:pt x="3143339" y="547439"/>
                </a:lnTo>
                <a:lnTo>
                  <a:pt x="3193466" y="524490"/>
                </a:lnTo>
                <a:lnTo>
                  <a:pt x="3232275" y="487425"/>
                </a:lnTo>
                <a:lnTo>
                  <a:pt x="3232964" y="486374"/>
                </a:lnTo>
                <a:lnTo>
                  <a:pt x="3084309" y="486374"/>
                </a:lnTo>
                <a:lnTo>
                  <a:pt x="3067578" y="485368"/>
                </a:lnTo>
                <a:lnTo>
                  <a:pt x="3027047" y="470269"/>
                </a:lnTo>
                <a:lnTo>
                  <a:pt x="3000205" y="437522"/>
                </a:lnTo>
                <a:lnTo>
                  <a:pt x="2986336" y="389117"/>
                </a:lnTo>
                <a:lnTo>
                  <a:pt x="2983742" y="348944"/>
                </a:lnTo>
                <a:lnTo>
                  <a:pt x="2985240" y="318098"/>
                </a:lnTo>
                <a:lnTo>
                  <a:pt x="2997230" y="267814"/>
                </a:lnTo>
                <a:lnTo>
                  <a:pt x="3021477" y="233032"/>
                </a:lnTo>
                <a:lnTo>
                  <a:pt x="3059592" y="215495"/>
                </a:lnTo>
                <a:lnTo>
                  <a:pt x="3083951" y="213303"/>
                </a:lnTo>
                <a:lnTo>
                  <a:pt x="3232003" y="213303"/>
                </a:lnTo>
                <a:lnTo>
                  <a:pt x="3219324" y="197645"/>
                </a:lnTo>
                <a:lnTo>
                  <a:pt x="3182014" y="168209"/>
                </a:lnTo>
                <a:lnTo>
                  <a:pt x="3136919" y="150225"/>
                </a:lnTo>
                <a:lnTo>
                  <a:pt x="3111956" y="145728"/>
                </a:lnTo>
                <a:lnTo>
                  <a:pt x="3085383" y="144230"/>
                </a:lnTo>
                <a:close/>
              </a:path>
              <a:path w="3716020" h="555625">
                <a:moveTo>
                  <a:pt x="3232003" y="213303"/>
                </a:moveTo>
                <a:lnTo>
                  <a:pt x="3083951" y="213303"/>
                </a:lnTo>
                <a:lnTo>
                  <a:pt x="3100839" y="214309"/>
                </a:lnTo>
                <a:lnTo>
                  <a:pt x="3116072" y="217329"/>
                </a:lnTo>
                <a:lnTo>
                  <a:pt x="3151928" y="238199"/>
                </a:lnTo>
                <a:lnTo>
                  <a:pt x="3174140" y="275576"/>
                </a:lnTo>
                <a:lnTo>
                  <a:pt x="3183870" y="328119"/>
                </a:lnTo>
                <a:lnTo>
                  <a:pt x="3184519" y="348944"/>
                </a:lnTo>
                <a:lnTo>
                  <a:pt x="3183870" y="369813"/>
                </a:lnTo>
                <a:lnTo>
                  <a:pt x="3174140" y="423027"/>
                </a:lnTo>
                <a:lnTo>
                  <a:pt x="3151928" y="461143"/>
                </a:lnTo>
                <a:lnTo>
                  <a:pt x="3116162" y="482348"/>
                </a:lnTo>
                <a:lnTo>
                  <a:pt x="3084309" y="486374"/>
                </a:lnTo>
                <a:lnTo>
                  <a:pt x="3232964" y="486374"/>
                </a:lnTo>
                <a:lnTo>
                  <a:pt x="3258245" y="436627"/>
                </a:lnTo>
                <a:lnTo>
                  <a:pt x="3267908" y="395559"/>
                </a:lnTo>
                <a:lnTo>
                  <a:pt x="3271129" y="348944"/>
                </a:lnTo>
                <a:lnTo>
                  <a:pt x="3269677" y="318098"/>
                </a:lnTo>
                <a:lnTo>
                  <a:pt x="3257842" y="262110"/>
                </a:lnTo>
                <a:lnTo>
                  <a:pt x="3234557" y="216457"/>
                </a:lnTo>
                <a:lnTo>
                  <a:pt x="3232003" y="213303"/>
                </a:lnTo>
                <a:close/>
              </a:path>
              <a:path w="3716020" h="555625">
                <a:moveTo>
                  <a:pt x="3433254" y="151746"/>
                </a:moveTo>
                <a:lnTo>
                  <a:pt x="3367759" y="151746"/>
                </a:lnTo>
                <a:lnTo>
                  <a:pt x="3367759" y="547932"/>
                </a:lnTo>
                <a:lnTo>
                  <a:pt x="3451864" y="547932"/>
                </a:lnTo>
                <a:lnTo>
                  <a:pt x="3451864" y="351091"/>
                </a:lnTo>
                <a:lnTo>
                  <a:pt x="3453251" y="319440"/>
                </a:lnTo>
                <a:lnTo>
                  <a:pt x="3464345" y="268083"/>
                </a:lnTo>
                <a:lnTo>
                  <a:pt x="3487519" y="232875"/>
                </a:lnTo>
                <a:lnTo>
                  <a:pt x="3527603" y="215159"/>
                </a:lnTo>
                <a:lnTo>
                  <a:pt x="3554221" y="212945"/>
                </a:lnTo>
                <a:lnTo>
                  <a:pt x="3701514" y="212945"/>
                </a:lnTo>
                <a:lnTo>
                  <a:pt x="3697988" y="205429"/>
                </a:lnTo>
                <a:lnTo>
                  <a:pt x="3445064" y="205429"/>
                </a:lnTo>
                <a:lnTo>
                  <a:pt x="3433254" y="151746"/>
                </a:lnTo>
                <a:close/>
              </a:path>
              <a:path w="3716020" h="555625">
                <a:moveTo>
                  <a:pt x="3701514" y="212945"/>
                </a:moveTo>
                <a:lnTo>
                  <a:pt x="3554221" y="212945"/>
                </a:lnTo>
                <a:lnTo>
                  <a:pt x="3572787" y="214399"/>
                </a:lnTo>
                <a:lnTo>
                  <a:pt x="3588757" y="218761"/>
                </a:lnTo>
                <a:lnTo>
                  <a:pt x="3621214" y="249114"/>
                </a:lnTo>
                <a:lnTo>
                  <a:pt x="3631883" y="305281"/>
                </a:lnTo>
                <a:lnTo>
                  <a:pt x="3631883" y="547932"/>
                </a:lnTo>
                <a:lnTo>
                  <a:pt x="3715988" y="547932"/>
                </a:lnTo>
                <a:lnTo>
                  <a:pt x="3715988" y="289534"/>
                </a:lnTo>
                <a:lnTo>
                  <a:pt x="3713639" y="254035"/>
                </a:lnTo>
                <a:lnTo>
                  <a:pt x="3706593" y="223771"/>
                </a:lnTo>
                <a:lnTo>
                  <a:pt x="3701514" y="212945"/>
                </a:lnTo>
                <a:close/>
              </a:path>
              <a:path w="3716020" h="555625">
                <a:moveTo>
                  <a:pt x="3574263" y="144230"/>
                </a:moveTo>
                <a:lnTo>
                  <a:pt x="3524516" y="151030"/>
                </a:lnTo>
                <a:lnTo>
                  <a:pt x="3481569" y="171430"/>
                </a:lnTo>
                <a:lnTo>
                  <a:pt x="3449717" y="205429"/>
                </a:lnTo>
                <a:lnTo>
                  <a:pt x="3697988" y="205429"/>
                </a:lnTo>
                <a:lnTo>
                  <a:pt x="3657942" y="163757"/>
                </a:lnTo>
                <a:lnTo>
                  <a:pt x="3605869" y="146400"/>
                </a:lnTo>
                <a:lnTo>
                  <a:pt x="3574263" y="144230"/>
                </a:lnTo>
                <a:close/>
              </a:path>
            </a:pathLst>
          </a:custGeom>
          <a:solidFill>
            <a:srgbClr val="000000"/>
          </a:solidFill>
        </p:spPr>
        <p:txBody>
          <a:bodyPr wrap="square" lIns="0" tIns="0" rIns="0" bIns="0" rtlCol="0"/>
          <a:lstStyle/>
          <a:p>
            <a:endParaRPr/>
          </a:p>
        </p:txBody>
      </p:sp>
      <p:pic>
        <p:nvPicPr>
          <p:cNvPr id="4" name="object 4"/>
          <p:cNvPicPr/>
          <p:nvPr/>
        </p:nvPicPr>
        <p:blipFill>
          <a:blip r:embed="rId6" cstate="print"/>
          <a:stretch>
            <a:fillRect/>
          </a:stretch>
        </p:blipFill>
        <p:spPr>
          <a:xfrm>
            <a:off x="4858490" y="2355949"/>
            <a:ext cx="4073174" cy="3863756"/>
          </a:xfrm>
          <a:prstGeom prst="rect">
            <a:avLst/>
          </a:prstGeom>
        </p:spPr>
      </p:pic>
      <p:pic>
        <p:nvPicPr>
          <p:cNvPr id="5" name="object 5"/>
          <p:cNvPicPr/>
          <p:nvPr/>
        </p:nvPicPr>
        <p:blipFill>
          <a:blip r:embed="rId7" cstate="print"/>
          <a:stretch>
            <a:fillRect/>
          </a:stretch>
        </p:blipFill>
        <p:spPr>
          <a:xfrm>
            <a:off x="3026290" y="8068537"/>
            <a:ext cx="13897799" cy="1112674"/>
          </a:xfrm>
          <a:prstGeom prst="rect">
            <a:avLst/>
          </a:prstGeom>
        </p:spPr>
      </p:pic>
      <p:pic>
        <p:nvPicPr>
          <p:cNvPr id="18" name="오디오 17">
            <a:extLst>
              <a:ext uri="{FF2B5EF4-FFF2-40B4-BE49-F238E27FC236}">
                <a16:creationId xmlns:a16="http://schemas.microsoft.com/office/drawing/2014/main" id="{20CE09A6-9A03-9ED4-FC04-D066FA35E46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626"/>
    </mc:Choice>
    <mc:Fallback>
      <p:transition spd="slow" advTm="15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8"/>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33458" y="240830"/>
            <a:ext cx="16826865" cy="10900410"/>
            <a:chOff x="1633458" y="240830"/>
            <a:chExt cx="16826865" cy="10900410"/>
          </a:xfrm>
        </p:grpSpPr>
        <p:pic>
          <p:nvPicPr>
            <p:cNvPr id="3" name="object 3"/>
            <p:cNvPicPr/>
            <p:nvPr/>
          </p:nvPicPr>
          <p:blipFill>
            <a:blip r:embed="rId5" cstate="print"/>
            <a:stretch>
              <a:fillRect/>
            </a:stretch>
          </p:blipFill>
          <p:spPr>
            <a:xfrm>
              <a:off x="1633458" y="240830"/>
              <a:ext cx="16826712" cy="10900191"/>
            </a:xfrm>
            <a:prstGeom prst="rect">
              <a:avLst/>
            </a:prstGeom>
          </p:spPr>
        </p:pic>
        <p:pic>
          <p:nvPicPr>
            <p:cNvPr id="4" name="object 4"/>
            <p:cNvPicPr/>
            <p:nvPr/>
          </p:nvPicPr>
          <p:blipFill>
            <a:blip r:embed="rId6" cstate="print"/>
            <a:stretch>
              <a:fillRect/>
            </a:stretch>
          </p:blipFill>
          <p:spPr>
            <a:xfrm>
              <a:off x="1675341" y="240830"/>
              <a:ext cx="16742945" cy="10816424"/>
            </a:xfrm>
            <a:prstGeom prst="rect">
              <a:avLst/>
            </a:prstGeom>
          </p:spPr>
        </p:pic>
      </p:grpSp>
      <p:pic>
        <p:nvPicPr>
          <p:cNvPr id="26" name="오디오 25">
            <a:extLst>
              <a:ext uri="{FF2B5EF4-FFF2-40B4-BE49-F238E27FC236}">
                <a16:creationId xmlns:a16="http://schemas.microsoft.com/office/drawing/2014/main" id="{73ADCCD7-22D5-627E-ADFB-322773349E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51"/>
    </mc:Choice>
    <mc:Fallback>
      <p:transition spd="slow" advTm="6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33458" y="240830"/>
            <a:ext cx="16826865" cy="10908030"/>
            <a:chOff x="1633458" y="240830"/>
            <a:chExt cx="16826865" cy="10908030"/>
          </a:xfrm>
        </p:grpSpPr>
        <p:pic>
          <p:nvPicPr>
            <p:cNvPr id="3" name="object 3"/>
            <p:cNvPicPr/>
            <p:nvPr/>
          </p:nvPicPr>
          <p:blipFill>
            <a:blip r:embed="rId5" cstate="print"/>
            <a:stretch>
              <a:fillRect/>
            </a:stretch>
          </p:blipFill>
          <p:spPr>
            <a:xfrm>
              <a:off x="1633458" y="240830"/>
              <a:ext cx="16826712" cy="10907819"/>
            </a:xfrm>
            <a:prstGeom prst="rect">
              <a:avLst/>
            </a:prstGeom>
          </p:spPr>
        </p:pic>
        <p:pic>
          <p:nvPicPr>
            <p:cNvPr id="4" name="object 4"/>
            <p:cNvPicPr/>
            <p:nvPr/>
          </p:nvPicPr>
          <p:blipFill>
            <a:blip r:embed="rId6" cstate="print"/>
            <a:stretch>
              <a:fillRect/>
            </a:stretch>
          </p:blipFill>
          <p:spPr>
            <a:xfrm>
              <a:off x="1675341" y="240830"/>
              <a:ext cx="16742945" cy="10824052"/>
            </a:xfrm>
            <a:prstGeom prst="rect">
              <a:avLst/>
            </a:prstGeom>
          </p:spPr>
        </p:pic>
      </p:grpSp>
      <p:pic>
        <p:nvPicPr>
          <p:cNvPr id="7" name="오디오 6">
            <a:extLst>
              <a:ext uri="{FF2B5EF4-FFF2-40B4-BE49-F238E27FC236}">
                <a16:creationId xmlns:a16="http://schemas.microsoft.com/office/drawing/2014/main" id="{AE49BC70-B445-D360-6EB6-664A5F11C4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38"/>
    </mc:Choice>
    <mc:Fallback>
      <p:transition spd="slow" advTm="8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33458" y="240830"/>
            <a:ext cx="16826865" cy="10908030"/>
            <a:chOff x="1633458" y="240830"/>
            <a:chExt cx="16826865" cy="10908030"/>
          </a:xfrm>
        </p:grpSpPr>
        <p:pic>
          <p:nvPicPr>
            <p:cNvPr id="3" name="object 3"/>
            <p:cNvPicPr/>
            <p:nvPr/>
          </p:nvPicPr>
          <p:blipFill>
            <a:blip r:embed="rId5" cstate="print"/>
            <a:stretch>
              <a:fillRect/>
            </a:stretch>
          </p:blipFill>
          <p:spPr>
            <a:xfrm>
              <a:off x="1633458" y="240830"/>
              <a:ext cx="16826712" cy="10907819"/>
            </a:xfrm>
            <a:prstGeom prst="rect">
              <a:avLst/>
            </a:prstGeom>
          </p:spPr>
        </p:pic>
        <p:pic>
          <p:nvPicPr>
            <p:cNvPr id="4" name="object 4"/>
            <p:cNvPicPr/>
            <p:nvPr/>
          </p:nvPicPr>
          <p:blipFill>
            <a:blip r:embed="rId6" cstate="print"/>
            <a:stretch>
              <a:fillRect/>
            </a:stretch>
          </p:blipFill>
          <p:spPr>
            <a:xfrm>
              <a:off x="1675341" y="240830"/>
              <a:ext cx="16742945" cy="10824052"/>
            </a:xfrm>
            <a:prstGeom prst="rect">
              <a:avLst/>
            </a:prstGeom>
          </p:spPr>
        </p:pic>
      </p:grpSp>
      <p:pic>
        <p:nvPicPr>
          <p:cNvPr id="7" name="오디오 6">
            <a:extLst>
              <a:ext uri="{FF2B5EF4-FFF2-40B4-BE49-F238E27FC236}">
                <a16:creationId xmlns:a16="http://schemas.microsoft.com/office/drawing/2014/main" id="{EDF668A5-5940-7C26-1071-78AED7E69A4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20"/>
    </mc:Choice>
    <mc:Fallback>
      <p:transition spd="slow" advTm="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33458" y="240830"/>
            <a:ext cx="16826865" cy="10908030"/>
            <a:chOff x="1633458" y="240830"/>
            <a:chExt cx="16826865" cy="10908030"/>
          </a:xfrm>
        </p:grpSpPr>
        <p:pic>
          <p:nvPicPr>
            <p:cNvPr id="3" name="object 3"/>
            <p:cNvPicPr/>
            <p:nvPr/>
          </p:nvPicPr>
          <p:blipFill>
            <a:blip r:embed="rId5" cstate="print"/>
            <a:stretch>
              <a:fillRect/>
            </a:stretch>
          </p:blipFill>
          <p:spPr>
            <a:xfrm>
              <a:off x="1633458" y="240830"/>
              <a:ext cx="16826712" cy="10907819"/>
            </a:xfrm>
            <a:prstGeom prst="rect">
              <a:avLst/>
            </a:prstGeom>
          </p:spPr>
        </p:pic>
        <p:pic>
          <p:nvPicPr>
            <p:cNvPr id="4" name="object 4"/>
            <p:cNvPicPr/>
            <p:nvPr/>
          </p:nvPicPr>
          <p:blipFill>
            <a:blip r:embed="rId6" cstate="print"/>
            <a:stretch>
              <a:fillRect/>
            </a:stretch>
          </p:blipFill>
          <p:spPr>
            <a:xfrm>
              <a:off x="1675341" y="240830"/>
              <a:ext cx="16742945" cy="10824052"/>
            </a:xfrm>
            <a:prstGeom prst="rect">
              <a:avLst/>
            </a:prstGeom>
          </p:spPr>
        </p:pic>
      </p:grpSp>
      <p:pic>
        <p:nvPicPr>
          <p:cNvPr id="7" name="오디오 6">
            <a:extLst>
              <a:ext uri="{FF2B5EF4-FFF2-40B4-BE49-F238E27FC236}">
                <a16:creationId xmlns:a16="http://schemas.microsoft.com/office/drawing/2014/main" id="{BFB93251-EB22-9D48-F53C-23409147DE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56"/>
    </mc:Choice>
    <mc:Fallback>
      <p:transition spd="slow" advTm="3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33458" y="240830"/>
            <a:ext cx="16826865" cy="10908030"/>
            <a:chOff x="1633458" y="240830"/>
            <a:chExt cx="16826865" cy="10908030"/>
          </a:xfrm>
        </p:grpSpPr>
        <p:pic>
          <p:nvPicPr>
            <p:cNvPr id="3" name="object 3"/>
            <p:cNvPicPr/>
            <p:nvPr/>
          </p:nvPicPr>
          <p:blipFill>
            <a:blip r:embed="rId5" cstate="print"/>
            <a:stretch>
              <a:fillRect/>
            </a:stretch>
          </p:blipFill>
          <p:spPr>
            <a:xfrm>
              <a:off x="1633458" y="240830"/>
              <a:ext cx="16826712" cy="10907819"/>
            </a:xfrm>
            <a:prstGeom prst="rect">
              <a:avLst/>
            </a:prstGeom>
          </p:spPr>
        </p:pic>
        <p:pic>
          <p:nvPicPr>
            <p:cNvPr id="4" name="object 4"/>
            <p:cNvPicPr/>
            <p:nvPr/>
          </p:nvPicPr>
          <p:blipFill>
            <a:blip r:embed="rId6" cstate="print"/>
            <a:stretch>
              <a:fillRect/>
            </a:stretch>
          </p:blipFill>
          <p:spPr>
            <a:xfrm>
              <a:off x="1675341" y="240830"/>
              <a:ext cx="16742945" cy="10824052"/>
            </a:xfrm>
            <a:prstGeom prst="rect">
              <a:avLst/>
            </a:prstGeom>
          </p:spPr>
        </p:pic>
      </p:grpSp>
      <p:pic>
        <p:nvPicPr>
          <p:cNvPr id="7" name="오디오 6">
            <a:extLst>
              <a:ext uri="{FF2B5EF4-FFF2-40B4-BE49-F238E27FC236}">
                <a16:creationId xmlns:a16="http://schemas.microsoft.com/office/drawing/2014/main" id="{2B4C6E91-55D8-BC09-0A65-E77E60ED34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37"/>
    </mc:Choice>
    <mc:Fallback>
      <p:transition spd="slow" advTm="2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9665" y="594999"/>
            <a:ext cx="3530600" cy="701675"/>
          </a:xfrm>
          <a:custGeom>
            <a:avLst/>
            <a:gdLst/>
            <a:ahLst/>
            <a:cxnLst/>
            <a:rect l="l" t="t" r="r" b="b"/>
            <a:pathLst>
              <a:path w="3530600" h="701675">
                <a:moveTo>
                  <a:pt x="289892" y="0"/>
                </a:moveTo>
                <a:lnTo>
                  <a:pt x="194693" y="0"/>
                </a:lnTo>
                <a:lnTo>
                  <a:pt x="0" y="525384"/>
                </a:lnTo>
                <a:lnTo>
                  <a:pt x="90546" y="525384"/>
                </a:lnTo>
                <a:lnTo>
                  <a:pt x="141725" y="380080"/>
                </a:lnTo>
                <a:lnTo>
                  <a:pt x="430480" y="380080"/>
                </a:lnTo>
                <a:lnTo>
                  <a:pt x="403210" y="306355"/>
                </a:lnTo>
                <a:lnTo>
                  <a:pt x="165703" y="306355"/>
                </a:lnTo>
                <a:lnTo>
                  <a:pt x="215808" y="163198"/>
                </a:lnTo>
                <a:lnTo>
                  <a:pt x="217478" y="157472"/>
                </a:lnTo>
                <a:lnTo>
                  <a:pt x="222966" y="138861"/>
                </a:lnTo>
                <a:lnTo>
                  <a:pt x="225471" y="130854"/>
                </a:lnTo>
                <a:lnTo>
                  <a:pt x="227976" y="122577"/>
                </a:lnTo>
                <a:lnTo>
                  <a:pt x="230482" y="114033"/>
                </a:lnTo>
                <a:lnTo>
                  <a:pt x="232987" y="105220"/>
                </a:lnTo>
                <a:lnTo>
                  <a:pt x="235559" y="96317"/>
                </a:lnTo>
                <a:lnTo>
                  <a:pt x="237908" y="87862"/>
                </a:lnTo>
                <a:lnTo>
                  <a:pt x="240033" y="79854"/>
                </a:lnTo>
                <a:lnTo>
                  <a:pt x="241934" y="72294"/>
                </a:lnTo>
                <a:lnTo>
                  <a:pt x="316633" y="72294"/>
                </a:lnTo>
                <a:lnTo>
                  <a:pt x="289892" y="0"/>
                </a:lnTo>
                <a:close/>
              </a:path>
              <a:path w="3530600" h="701675">
                <a:moveTo>
                  <a:pt x="430480" y="380080"/>
                </a:moveTo>
                <a:lnTo>
                  <a:pt x="341786" y="380080"/>
                </a:lnTo>
                <a:lnTo>
                  <a:pt x="392964" y="525384"/>
                </a:lnTo>
                <a:lnTo>
                  <a:pt x="484227" y="525384"/>
                </a:lnTo>
                <a:lnTo>
                  <a:pt x="430480" y="380080"/>
                </a:lnTo>
                <a:close/>
              </a:path>
              <a:path w="3530600" h="701675">
                <a:moveTo>
                  <a:pt x="316633" y="72294"/>
                </a:moveTo>
                <a:lnTo>
                  <a:pt x="241934" y="72294"/>
                </a:lnTo>
                <a:lnTo>
                  <a:pt x="243836" y="78736"/>
                </a:lnTo>
                <a:lnTo>
                  <a:pt x="250882" y="102356"/>
                </a:lnTo>
                <a:lnTo>
                  <a:pt x="256250" y="119804"/>
                </a:lnTo>
                <a:lnTo>
                  <a:pt x="261618" y="137072"/>
                </a:lnTo>
                <a:lnTo>
                  <a:pt x="266360" y="152014"/>
                </a:lnTo>
                <a:lnTo>
                  <a:pt x="269850" y="163198"/>
                </a:lnTo>
                <a:lnTo>
                  <a:pt x="319597" y="306355"/>
                </a:lnTo>
                <a:lnTo>
                  <a:pt x="403210" y="306355"/>
                </a:lnTo>
                <a:lnTo>
                  <a:pt x="316633" y="72294"/>
                </a:lnTo>
                <a:close/>
              </a:path>
              <a:path w="3530600" h="701675">
                <a:moveTo>
                  <a:pt x="610563" y="129198"/>
                </a:moveTo>
                <a:lnTo>
                  <a:pt x="544710" y="129198"/>
                </a:lnTo>
                <a:lnTo>
                  <a:pt x="544710" y="525384"/>
                </a:lnTo>
                <a:lnTo>
                  <a:pt x="629173" y="525384"/>
                </a:lnTo>
                <a:lnTo>
                  <a:pt x="629173" y="318165"/>
                </a:lnTo>
                <a:lnTo>
                  <a:pt x="629732" y="303939"/>
                </a:lnTo>
                <a:lnTo>
                  <a:pt x="638120" y="266629"/>
                </a:lnTo>
                <a:lnTo>
                  <a:pt x="662815" y="229766"/>
                </a:lnTo>
                <a:lnTo>
                  <a:pt x="698962" y="207577"/>
                </a:lnTo>
                <a:lnTo>
                  <a:pt x="741909" y="200061"/>
                </a:lnTo>
                <a:lnTo>
                  <a:pt x="780275" y="200061"/>
                </a:lnTo>
                <a:lnTo>
                  <a:pt x="780382" y="198987"/>
                </a:lnTo>
                <a:lnTo>
                  <a:pt x="622015" y="198987"/>
                </a:lnTo>
                <a:lnTo>
                  <a:pt x="610563" y="129198"/>
                </a:lnTo>
                <a:close/>
              </a:path>
              <a:path w="3530600" h="701675">
                <a:moveTo>
                  <a:pt x="780275" y="200061"/>
                </a:moveTo>
                <a:lnTo>
                  <a:pt x="747635" y="200061"/>
                </a:lnTo>
                <a:lnTo>
                  <a:pt x="754077" y="200419"/>
                </a:lnTo>
                <a:lnTo>
                  <a:pt x="768631" y="201850"/>
                </a:lnTo>
                <a:lnTo>
                  <a:pt x="774835" y="202924"/>
                </a:lnTo>
                <a:lnTo>
                  <a:pt x="779845" y="204356"/>
                </a:lnTo>
                <a:lnTo>
                  <a:pt x="780275" y="200061"/>
                </a:lnTo>
                <a:close/>
              </a:path>
              <a:path w="3530600" h="701675">
                <a:moveTo>
                  <a:pt x="752168" y="121683"/>
                </a:moveTo>
                <a:lnTo>
                  <a:pt x="745488" y="121683"/>
                </a:lnTo>
                <a:lnTo>
                  <a:pt x="732156" y="122354"/>
                </a:lnTo>
                <a:lnTo>
                  <a:pt x="695383" y="132419"/>
                </a:lnTo>
                <a:lnTo>
                  <a:pt x="655299" y="160335"/>
                </a:lnTo>
                <a:lnTo>
                  <a:pt x="625952" y="198987"/>
                </a:lnTo>
                <a:lnTo>
                  <a:pt x="780382" y="198987"/>
                </a:lnTo>
                <a:lnTo>
                  <a:pt x="787719" y="125619"/>
                </a:lnTo>
                <a:lnTo>
                  <a:pt x="781993" y="124426"/>
                </a:lnTo>
                <a:lnTo>
                  <a:pt x="775193" y="123472"/>
                </a:lnTo>
                <a:lnTo>
                  <a:pt x="759445" y="122041"/>
                </a:lnTo>
                <a:lnTo>
                  <a:pt x="752168" y="121683"/>
                </a:lnTo>
                <a:close/>
              </a:path>
              <a:path w="3530600" h="701675">
                <a:moveTo>
                  <a:pt x="1001738" y="121325"/>
                </a:moveTo>
                <a:lnTo>
                  <a:pt x="994580" y="121325"/>
                </a:lnTo>
                <a:lnTo>
                  <a:pt x="970624" y="122331"/>
                </a:lnTo>
                <a:lnTo>
                  <a:pt x="928214" y="130384"/>
                </a:lnTo>
                <a:lnTo>
                  <a:pt x="893275" y="146221"/>
                </a:lnTo>
                <a:lnTo>
                  <a:pt x="856434" y="183598"/>
                </a:lnTo>
                <a:lnTo>
                  <a:pt x="839322" y="235940"/>
                </a:lnTo>
                <a:lnTo>
                  <a:pt x="838182" y="256608"/>
                </a:lnTo>
                <a:lnTo>
                  <a:pt x="839345" y="276180"/>
                </a:lnTo>
                <a:lnTo>
                  <a:pt x="856792" y="327112"/>
                </a:lnTo>
                <a:lnTo>
                  <a:pt x="892089" y="362409"/>
                </a:lnTo>
                <a:lnTo>
                  <a:pt x="906897" y="370059"/>
                </a:lnTo>
                <a:lnTo>
                  <a:pt x="895153" y="377463"/>
                </a:lnTo>
                <a:lnTo>
                  <a:pt x="863838" y="408756"/>
                </a:lnTo>
                <a:lnTo>
                  <a:pt x="856792" y="438417"/>
                </a:lnTo>
                <a:lnTo>
                  <a:pt x="857508" y="447521"/>
                </a:lnTo>
                <a:lnTo>
                  <a:pt x="881129" y="485479"/>
                </a:lnTo>
                <a:lnTo>
                  <a:pt x="896160" y="494606"/>
                </a:lnTo>
                <a:lnTo>
                  <a:pt x="876096" y="500399"/>
                </a:lnTo>
                <a:lnTo>
                  <a:pt x="830666" y="529321"/>
                </a:lnTo>
                <a:lnTo>
                  <a:pt x="809192" y="573677"/>
                </a:lnTo>
                <a:lnTo>
                  <a:pt x="807761" y="591236"/>
                </a:lnTo>
                <a:lnTo>
                  <a:pt x="810445" y="615909"/>
                </a:lnTo>
                <a:lnTo>
                  <a:pt x="831918" y="656529"/>
                </a:lnTo>
                <a:lnTo>
                  <a:pt x="874530" y="685161"/>
                </a:lnTo>
                <a:lnTo>
                  <a:pt x="936266" y="699655"/>
                </a:lnTo>
                <a:lnTo>
                  <a:pt x="974180" y="701467"/>
                </a:lnTo>
                <a:lnTo>
                  <a:pt x="1023547" y="699163"/>
                </a:lnTo>
                <a:lnTo>
                  <a:pt x="1066785" y="692251"/>
                </a:lnTo>
                <a:lnTo>
                  <a:pt x="1103894" y="680732"/>
                </a:lnTo>
                <a:lnTo>
                  <a:pt x="1159300" y="644406"/>
                </a:lnTo>
                <a:lnTo>
                  <a:pt x="1160742" y="642415"/>
                </a:lnTo>
                <a:lnTo>
                  <a:pt x="977401" y="642415"/>
                </a:lnTo>
                <a:lnTo>
                  <a:pt x="956465" y="641498"/>
                </a:lnTo>
                <a:lnTo>
                  <a:pt x="908686" y="627741"/>
                </a:lnTo>
                <a:lnTo>
                  <a:pt x="884708" y="585868"/>
                </a:lnTo>
                <a:lnTo>
                  <a:pt x="885311" y="576384"/>
                </a:lnTo>
                <a:lnTo>
                  <a:pt x="906360" y="539879"/>
                </a:lnTo>
                <a:lnTo>
                  <a:pt x="952148" y="524042"/>
                </a:lnTo>
                <a:lnTo>
                  <a:pt x="963444" y="523595"/>
                </a:lnTo>
                <a:lnTo>
                  <a:pt x="1185072" y="523595"/>
                </a:lnTo>
                <a:lnTo>
                  <a:pt x="1182115" y="513574"/>
                </a:lnTo>
                <a:lnTo>
                  <a:pt x="1156347" y="479574"/>
                </a:lnTo>
                <a:lnTo>
                  <a:pt x="1114295" y="458906"/>
                </a:lnTo>
                <a:lnTo>
                  <a:pt x="1056853" y="452017"/>
                </a:lnTo>
                <a:lnTo>
                  <a:pt x="988496" y="452017"/>
                </a:lnTo>
                <a:lnTo>
                  <a:pt x="979191" y="451838"/>
                </a:lnTo>
                <a:lnTo>
                  <a:pt x="940061" y="444382"/>
                </a:lnTo>
                <a:lnTo>
                  <a:pt x="928728" y="431259"/>
                </a:lnTo>
                <a:lnTo>
                  <a:pt x="928728" y="416943"/>
                </a:lnTo>
                <a:lnTo>
                  <a:pt x="955212" y="386165"/>
                </a:lnTo>
                <a:lnTo>
                  <a:pt x="1028317" y="386165"/>
                </a:lnTo>
                <a:lnTo>
                  <a:pt x="1056317" y="380259"/>
                </a:lnTo>
                <a:lnTo>
                  <a:pt x="1083472" y="369299"/>
                </a:lnTo>
                <a:lnTo>
                  <a:pt x="1106600" y="353954"/>
                </a:lnTo>
                <a:lnTo>
                  <a:pt x="1125233" y="334606"/>
                </a:lnTo>
                <a:lnTo>
                  <a:pt x="1125641" y="333912"/>
                </a:lnTo>
                <a:lnTo>
                  <a:pt x="993864" y="333912"/>
                </a:lnTo>
                <a:lnTo>
                  <a:pt x="977044" y="332660"/>
                </a:lnTo>
                <a:lnTo>
                  <a:pt x="939465" y="313870"/>
                </a:lnTo>
                <a:lnTo>
                  <a:pt x="922353" y="274413"/>
                </a:lnTo>
                <a:lnTo>
                  <a:pt x="921212" y="257324"/>
                </a:lnTo>
                <a:lnTo>
                  <a:pt x="922353" y="238512"/>
                </a:lnTo>
                <a:lnTo>
                  <a:pt x="939465" y="196840"/>
                </a:lnTo>
                <a:lnTo>
                  <a:pt x="976842" y="177715"/>
                </a:lnTo>
                <a:lnTo>
                  <a:pt x="993507" y="176440"/>
                </a:lnTo>
                <a:lnTo>
                  <a:pt x="1191513" y="176440"/>
                </a:lnTo>
                <a:lnTo>
                  <a:pt x="1195357" y="175724"/>
                </a:lnTo>
                <a:lnTo>
                  <a:pt x="1195357" y="128840"/>
                </a:lnTo>
                <a:lnTo>
                  <a:pt x="1058285" y="128840"/>
                </a:lnTo>
                <a:lnTo>
                  <a:pt x="1054467" y="127647"/>
                </a:lnTo>
                <a:lnTo>
                  <a:pt x="1048860" y="126574"/>
                </a:lnTo>
                <a:lnTo>
                  <a:pt x="1041464" y="125619"/>
                </a:lnTo>
                <a:lnTo>
                  <a:pt x="1034306" y="124426"/>
                </a:lnTo>
                <a:lnTo>
                  <a:pt x="1026433" y="123472"/>
                </a:lnTo>
                <a:lnTo>
                  <a:pt x="1017843" y="122756"/>
                </a:lnTo>
                <a:lnTo>
                  <a:pt x="1009492" y="121802"/>
                </a:lnTo>
                <a:lnTo>
                  <a:pt x="1001738" y="121325"/>
                </a:lnTo>
                <a:close/>
              </a:path>
              <a:path w="3530600" h="701675">
                <a:moveTo>
                  <a:pt x="1185072" y="523595"/>
                </a:moveTo>
                <a:lnTo>
                  <a:pt x="1025717" y="523595"/>
                </a:lnTo>
                <a:lnTo>
                  <a:pt x="1039451" y="523841"/>
                </a:lnTo>
                <a:lnTo>
                  <a:pt x="1052022" y="524579"/>
                </a:lnTo>
                <a:lnTo>
                  <a:pt x="1090585" y="533079"/>
                </a:lnTo>
                <a:lnTo>
                  <a:pt x="1112327" y="571552"/>
                </a:lnTo>
                <a:lnTo>
                  <a:pt x="1111365" y="582088"/>
                </a:lnTo>
                <a:lnTo>
                  <a:pt x="1088325" y="616714"/>
                </a:lnTo>
                <a:lnTo>
                  <a:pt x="1051485" y="633826"/>
                </a:lnTo>
                <a:lnTo>
                  <a:pt x="998539" y="641878"/>
                </a:lnTo>
                <a:lnTo>
                  <a:pt x="977401" y="642415"/>
                </a:lnTo>
                <a:lnTo>
                  <a:pt x="1160742" y="642415"/>
                </a:lnTo>
                <a:lnTo>
                  <a:pt x="1176747" y="620315"/>
                </a:lnTo>
                <a:lnTo>
                  <a:pt x="1187215" y="592332"/>
                </a:lnTo>
                <a:lnTo>
                  <a:pt x="1190705" y="560458"/>
                </a:lnTo>
                <a:lnTo>
                  <a:pt x="1188557" y="535405"/>
                </a:lnTo>
                <a:lnTo>
                  <a:pt x="1185072" y="523595"/>
                </a:lnTo>
                <a:close/>
              </a:path>
              <a:path w="3530600" h="701675">
                <a:moveTo>
                  <a:pt x="1028317" y="386165"/>
                </a:moveTo>
                <a:lnTo>
                  <a:pt x="955212" y="386165"/>
                </a:lnTo>
                <a:lnTo>
                  <a:pt x="963690" y="387149"/>
                </a:lnTo>
                <a:lnTo>
                  <a:pt x="972301" y="387954"/>
                </a:lnTo>
                <a:lnTo>
                  <a:pt x="981047" y="388580"/>
                </a:lnTo>
                <a:lnTo>
                  <a:pt x="989928" y="389028"/>
                </a:lnTo>
                <a:lnTo>
                  <a:pt x="1025135" y="386836"/>
                </a:lnTo>
                <a:lnTo>
                  <a:pt x="1028317" y="386165"/>
                </a:lnTo>
                <a:close/>
              </a:path>
              <a:path w="3530600" h="701675">
                <a:moveTo>
                  <a:pt x="1191513" y="176440"/>
                </a:moveTo>
                <a:lnTo>
                  <a:pt x="993507" y="176440"/>
                </a:lnTo>
                <a:lnTo>
                  <a:pt x="1010462" y="177693"/>
                </a:lnTo>
                <a:lnTo>
                  <a:pt x="1025180" y="181451"/>
                </a:lnTo>
                <a:lnTo>
                  <a:pt x="1056048" y="207756"/>
                </a:lnTo>
                <a:lnTo>
                  <a:pt x="1066516" y="256608"/>
                </a:lnTo>
                <a:lnTo>
                  <a:pt x="1065398" y="274010"/>
                </a:lnTo>
                <a:lnTo>
                  <a:pt x="1048622" y="313870"/>
                </a:lnTo>
                <a:lnTo>
                  <a:pt x="1011110" y="332660"/>
                </a:lnTo>
                <a:lnTo>
                  <a:pt x="993864" y="333912"/>
                </a:lnTo>
                <a:lnTo>
                  <a:pt x="1125641" y="333912"/>
                </a:lnTo>
                <a:lnTo>
                  <a:pt x="1138542" y="311992"/>
                </a:lnTo>
                <a:lnTo>
                  <a:pt x="1146528" y="286111"/>
                </a:lnTo>
                <a:lnTo>
                  <a:pt x="1149157" y="257324"/>
                </a:lnTo>
                <a:lnTo>
                  <a:pt x="1149177" y="256608"/>
                </a:lnTo>
                <a:lnTo>
                  <a:pt x="1148832" y="246967"/>
                </a:lnTo>
                <a:lnTo>
                  <a:pt x="1136753" y="202835"/>
                </a:lnTo>
                <a:lnTo>
                  <a:pt x="1128074" y="188250"/>
                </a:lnTo>
                <a:lnTo>
                  <a:pt x="1191513" y="176440"/>
                </a:lnTo>
                <a:close/>
              </a:path>
              <a:path w="3530600" h="701675">
                <a:moveTo>
                  <a:pt x="1348893" y="129198"/>
                </a:moveTo>
                <a:lnTo>
                  <a:pt x="1264430" y="129198"/>
                </a:lnTo>
                <a:lnTo>
                  <a:pt x="1264430" y="387954"/>
                </a:lnTo>
                <a:lnTo>
                  <a:pt x="1268636" y="433764"/>
                </a:lnTo>
                <a:lnTo>
                  <a:pt x="1281251" y="470269"/>
                </a:lnTo>
                <a:lnTo>
                  <a:pt x="1314737" y="508787"/>
                </a:lnTo>
                <a:lnTo>
                  <a:pt x="1364640" y="528784"/>
                </a:lnTo>
                <a:lnTo>
                  <a:pt x="1406156" y="532542"/>
                </a:lnTo>
                <a:lnTo>
                  <a:pt x="1419062" y="532117"/>
                </a:lnTo>
                <a:lnTo>
                  <a:pt x="1467444" y="522096"/>
                </a:lnTo>
                <a:lnTo>
                  <a:pt x="1508088" y="498833"/>
                </a:lnTo>
                <a:lnTo>
                  <a:pt x="1530702" y="472059"/>
                </a:lnTo>
                <a:lnTo>
                  <a:pt x="1613017" y="472059"/>
                </a:lnTo>
                <a:lnTo>
                  <a:pt x="1613017" y="464185"/>
                </a:lnTo>
                <a:lnTo>
                  <a:pt x="1426197" y="464185"/>
                </a:lnTo>
                <a:lnTo>
                  <a:pt x="1407632" y="462753"/>
                </a:lnTo>
                <a:lnTo>
                  <a:pt x="1367503" y="441280"/>
                </a:lnTo>
                <a:lnTo>
                  <a:pt x="1350056" y="393837"/>
                </a:lnTo>
                <a:lnTo>
                  <a:pt x="1348893" y="372207"/>
                </a:lnTo>
                <a:lnTo>
                  <a:pt x="1348893" y="129198"/>
                </a:lnTo>
                <a:close/>
              </a:path>
              <a:path w="3530600" h="701675">
                <a:moveTo>
                  <a:pt x="1613017" y="472059"/>
                </a:moveTo>
                <a:lnTo>
                  <a:pt x="1535354" y="472059"/>
                </a:lnTo>
                <a:lnTo>
                  <a:pt x="1546807" y="525384"/>
                </a:lnTo>
                <a:lnTo>
                  <a:pt x="1613017" y="525384"/>
                </a:lnTo>
                <a:lnTo>
                  <a:pt x="1613017" y="472059"/>
                </a:lnTo>
                <a:close/>
              </a:path>
              <a:path w="3530600" h="701675">
                <a:moveTo>
                  <a:pt x="1613017" y="129198"/>
                </a:moveTo>
                <a:lnTo>
                  <a:pt x="1528554" y="129198"/>
                </a:lnTo>
                <a:lnTo>
                  <a:pt x="1528554" y="326397"/>
                </a:lnTo>
                <a:lnTo>
                  <a:pt x="1527951" y="347892"/>
                </a:lnTo>
                <a:lnTo>
                  <a:pt x="1518891" y="401912"/>
                </a:lnTo>
                <a:lnTo>
                  <a:pt x="1497485" y="439625"/>
                </a:lnTo>
                <a:lnTo>
                  <a:pt x="1460555" y="460248"/>
                </a:lnTo>
                <a:lnTo>
                  <a:pt x="1426197" y="464185"/>
                </a:lnTo>
                <a:lnTo>
                  <a:pt x="1613017" y="464185"/>
                </a:lnTo>
                <a:lnTo>
                  <a:pt x="1613017" y="129198"/>
                </a:lnTo>
                <a:close/>
              </a:path>
              <a:path w="3530600" h="701675">
                <a:moveTo>
                  <a:pt x="1799121" y="129198"/>
                </a:moveTo>
                <a:lnTo>
                  <a:pt x="1733626" y="129198"/>
                </a:lnTo>
                <a:lnTo>
                  <a:pt x="1733626" y="525384"/>
                </a:lnTo>
                <a:lnTo>
                  <a:pt x="1817731" y="525384"/>
                </a:lnTo>
                <a:lnTo>
                  <a:pt x="1817731" y="327470"/>
                </a:lnTo>
                <a:lnTo>
                  <a:pt x="1818290" y="306153"/>
                </a:lnTo>
                <a:lnTo>
                  <a:pt x="1826678" y="252671"/>
                </a:lnTo>
                <a:lnTo>
                  <a:pt x="1846541" y="214958"/>
                </a:lnTo>
                <a:lnTo>
                  <a:pt x="1880272" y="194335"/>
                </a:lnTo>
                <a:lnTo>
                  <a:pt x="1911498" y="190398"/>
                </a:lnTo>
                <a:lnTo>
                  <a:pt x="2302641" y="190398"/>
                </a:lnTo>
                <a:lnTo>
                  <a:pt x="2300203" y="184672"/>
                </a:lnTo>
                <a:lnTo>
                  <a:pt x="2052508" y="184672"/>
                </a:lnTo>
                <a:lnTo>
                  <a:pt x="2051286" y="182524"/>
                </a:lnTo>
                <a:lnTo>
                  <a:pt x="1810931" y="182524"/>
                </a:lnTo>
                <a:lnTo>
                  <a:pt x="1799121" y="129198"/>
                </a:lnTo>
                <a:close/>
              </a:path>
              <a:path w="3530600" h="701675">
                <a:moveTo>
                  <a:pt x="2160591" y="190398"/>
                </a:moveTo>
                <a:lnTo>
                  <a:pt x="1911498" y="190398"/>
                </a:lnTo>
                <a:lnTo>
                  <a:pt x="1922973" y="191047"/>
                </a:lnTo>
                <a:lnTo>
                  <a:pt x="1933419" y="192993"/>
                </a:lnTo>
                <a:lnTo>
                  <a:pt x="1970215" y="221646"/>
                </a:lnTo>
                <a:lnTo>
                  <a:pt x="1981869" y="266897"/>
                </a:lnTo>
                <a:lnTo>
                  <a:pt x="1982361" y="281302"/>
                </a:lnTo>
                <a:lnTo>
                  <a:pt x="1982361" y="525384"/>
                </a:lnTo>
                <a:lnTo>
                  <a:pt x="2066466" y="525384"/>
                </a:lnTo>
                <a:lnTo>
                  <a:pt x="2066466" y="315302"/>
                </a:lnTo>
                <a:lnTo>
                  <a:pt x="2067830" y="286693"/>
                </a:lnTo>
                <a:lnTo>
                  <a:pt x="2078746" y="240346"/>
                </a:lnTo>
                <a:lnTo>
                  <a:pt x="2101136" y="208516"/>
                </a:lnTo>
                <a:lnTo>
                  <a:pt x="2137283" y="192411"/>
                </a:lnTo>
                <a:lnTo>
                  <a:pt x="2160591" y="190398"/>
                </a:lnTo>
                <a:close/>
              </a:path>
              <a:path w="3530600" h="701675">
                <a:moveTo>
                  <a:pt x="2302641" y="190398"/>
                </a:moveTo>
                <a:lnTo>
                  <a:pt x="2160591" y="190398"/>
                </a:lnTo>
                <a:lnTo>
                  <a:pt x="2177345" y="191829"/>
                </a:lnTo>
                <a:lnTo>
                  <a:pt x="2191817" y="196124"/>
                </a:lnTo>
                <a:lnTo>
                  <a:pt x="2221589" y="226142"/>
                </a:lnTo>
                <a:lnTo>
                  <a:pt x="2231454" y="281302"/>
                </a:lnTo>
                <a:lnTo>
                  <a:pt x="2231454" y="525384"/>
                </a:lnTo>
                <a:lnTo>
                  <a:pt x="2315558" y="525384"/>
                </a:lnTo>
                <a:lnTo>
                  <a:pt x="2315558" y="266271"/>
                </a:lnTo>
                <a:lnTo>
                  <a:pt x="2313433" y="230929"/>
                </a:lnTo>
                <a:lnTo>
                  <a:pt x="2307058" y="200777"/>
                </a:lnTo>
                <a:lnTo>
                  <a:pt x="2302641" y="190398"/>
                </a:lnTo>
                <a:close/>
              </a:path>
              <a:path w="3530600" h="701675">
                <a:moveTo>
                  <a:pt x="2181349" y="121683"/>
                </a:moveTo>
                <a:lnTo>
                  <a:pt x="2127732" y="130339"/>
                </a:lnTo>
                <a:lnTo>
                  <a:pt x="2081229" y="156667"/>
                </a:lnTo>
                <a:lnTo>
                  <a:pt x="2058950" y="184672"/>
                </a:lnTo>
                <a:lnTo>
                  <a:pt x="2300203" y="184672"/>
                </a:lnTo>
                <a:lnTo>
                  <a:pt x="2262680" y="141009"/>
                </a:lnTo>
                <a:lnTo>
                  <a:pt x="2212575" y="123830"/>
                </a:lnTo>
                <a:lnTo>
                  <a:pt x="2181349" y="121683"/>
                </a:lnTo>
                <a:close/>
              </a:path>
              <a:path w="3530600" h="701675">
                <a:moveTo>
                  <a:pt x="1932256" y="121683"/>
                </a:moveTo>
                <a:lnTo>
                  <a:pt x="1886088" y="128483"/>
                </a:lnTo>
                <a:lnTo>
                  <a:pt x="1845646" y="148525"/>
                </a:lnTo>
                <a:lnTo>
                  <a:pt x="1815584" y="182524"/>
                </a:lnTo>
                <a:lnTo>
                  <a:pt x="2051286" y="182524"/>
                </a:lnTo>
                <a:lnTo>
                  <a:pt x="2021304" y="146153"/>
                </a:lnTo>
                <a:lnTo>
                  <a:pt x="1973145" y="125619"/>
                </a:lnTo>
                <a:lnTo>
                  <a:pt x="1932256" y="121683"/>
                </a:lnTo>
                <a:close/>
              </a:path>
              <a:path w="3530600" h="701675">
                <a:moveTo>
                  <a:pt x="2590777" y="121683"/>
                </a:moveTo>
                <a:lnTo>
                  <a:pt x="2539777" y="127767"/>
                </a:lnTo>
                <a:lnTo>
                  <a:pt x="2495578" y="146019"/>
                </a:lnTo>
                <a:lnTo>
                  <a:pt x="2459341" y="175903"/>
                </a:lnTo>
                <a:lnTo>
                  <a:pt x="2432231" y="216882"/>
                </a:lnTo>
                <a:lnTo>
                  <a:pt x="2415320" y="268418"/>
                </a:lnTo>
                <a:lnTo>
                  <a:pt x="2409684" y="329976"/>
                </a:lnTo>
                <a:lnTo>
                  <a:pt x="2411227" y="362074"/>
                </a:lnTo>
                <a:lnTo>
                  <a:pt x="2423574" y="418084"/>
                </a:lnTo>
                <a:lnTo>
                  <a:pt x="2448090" y="463156"/>
                </a:lnTo>
                <a:lnTo>
                  <a:pt x="2482626" y="497156"/>
                </a:lnTo>
                <a:lnTo>
                  <a:pt x="2526513" y="519859"/>
                </a:lnTo>
                <a:lnTo>
                  <a:pt x="2577870" y="531133"/>
                </a:lnTo>
                <a:lnTo>
                  <a:pt x="2606166" y="532542"/>
                </a:lnTo>
                <a:lnTo>
                  <a:pt x="2626879" y="532140"/>
                </a:lnTo>
                <a:lnTo>
                  <a:pt x="2679892" y="526100"/>
                </a:lnTo>
                <a:lnTo>
                  <a:pt x="2725456" y="512209"/>
                </a:lnTo>
                <a:lnTo>
                  <a:pt x="2740375" y="505700"/>
                </a:lnTo>
                <a:lnTo>
                  <a:pt x="2740375" y="466332"/>
                </a:lnTo>
                <a:lnTo>
                  <a:pt x="2609745" y="466332"/>
                </a:lnTo>
                <a:lnTo>
                  <a:pt x="2584558" y="464386"/>
                </a:lnTo>
                <a:lnTo>
                  <a:pt x="2543043" y="448818"/>
                </a:lnTo>
                <a:lnTo>
                  <a:pt x="2513785" y="417972"/>
                </a:lnTo>
                <a:lnTo>
                  <a:pt x="2498396" y="373594"/>
                </a:lnTo>
                <a:lnTo>
                  <a:pt x="2495935" y="346439"/>
                </a:lnTo>
                <a:lnTo>
                  <a:pt x="2760417" y="346439"/>
                </a:lnTo>
                <a:lnTo>
                  <a:pt x="2760417" y="301344"/>
                </a:lnTo>
                <a:lnTo>
                  <a:pt x="2759706" y="286313"/>
                </a:lnTo>
                <a:lnTo>
                  <a:pt x="2497725" y="286313"/>
                </a:lnTo>
                <a:lnTo>
                  <a:pt x="2501125" y="262938"/>
                </a:lnTo>
                <a:lnTo>
                  <a:pt x="2515441" y="225180"/>
                </a:lnTo>
                <a:lnTo>
                  <a:pt x="2554809" y="191472"/>
                </a:lnTo>
                <a:lnTo>
                  <a:pt x="2590777" y="185029"/>
                </a:lnTo>
                <a:lnTo>
                  <a:pt x="2727505" y="185029"/>
                </a:lnTo>
                <a:lnTo>
                  <a:pt x="2715234" y="169909"/>
                </a:lnTo>
                <a:lnTo>
                  <a:pt x="2681681" y="143514"/>
                </a:lnTo>
                <a:lnTo>
                  <a:pt x="2639987" y="127140"/>
                </a:lnTo>
                <a:lnTo>
                  <a:pt x="2616321" y="123047"/>
                </a:lnTo>
                <a:lnTo>
                  <a:pt x="2590777" y="121683"/>
                </a:lnTo>
                <a:close/>
              </a:path>
              <a:path w="3530600" h="701675">
                <a:moveTo>
                  <a:pt x="2740375" y="437343"/>
                </a:moveTo>
                <a:lnTo>
                  <a:pt x="2693067" y="454992"/>
                </a:lnTo>
                <a:lnTo>
                  <a:pt x="2645713" y="464543"/>
                </a:lnTo>
                <a:lnTo>
                  <a:pt x="2609745" y="466332"/>
                </a:lnTo>
                <a:lnTo>
                  <a:pt x="2740375" y="466332"/>
                </a:lnTo>
                <a:lnTo>
                  <a:pt x="2740375" y="437343"/>
                </a:lnTo>
                <a:close/>
              </a:path>
              <a:path w="3530600" h="701675">
                <a:moveTo>
                  <a:pt x="2727505" y="185029"/>
                </a:moveTo>
                <a:lnTo>
                  <a:pt x="2590777" y="185029"/>
                </a:lnTo>
                <a:lnTo>
                  <a:pt x="2604958" y="185835"/>
                </a:lnTo>
                <a:lnTo>
                  <a:pt x="2617798" y="188250"/>
                </a:lnTo>
                <a:lnTo>
                  <a:pt x="2656271" y="213303"/>
                </a:lnTo>
                <a:lnTo>
                  <a:pt x="2675418" y="258308"/>
                </a:lnTo>
                <a:lnTo>
                  <a:pt x="2678102" y="286313"/>
                </a:lnTo>
                <a:lnTo>
                  <a:pt x="2759706" y="286313"/>
                </a:lnTo>
                <a:lnTo>
                  <a:pt x="2748942" y="226455"/>
                </a:lnTo>
                <a:lnTo>
                  <a:pt x="2728722" y="186528"/>
                </a:lnTo>
                <a:lnTo>
                  <a:pt x="2727505" y="185029"/>
                </a:lnTo>
                <a:close/>
              </a:path>
              <a:path w="3530600" h="701675">
                <a:moveTo>
                  <a:pt x="2920753" y="129198"/>
                </a:moveTo>
                <a:lnTo>
                  <a:pt x="2855259" y="129198"/>
                </a:lnTo>
                <a:lnTo>
                  <a:pt x="2855259" y="525384"/>
                </a:lnTo>
                <a:lnTo>
                  <a:pt x="2939363" y="525384"/>
                </a:lnTo>
                <a:lnTo>
                  <a:pt x="2939363" y="328544"/>
                </a:lnTo>
                <a:lnTo>
                  <a:pt x="2940750" y="296893"/>
                </a:lnTo>
                <a:lnTo>
                  <a:pt x="2951845" y="245535"/>
                </a:lnTo>
                <a:lnTo>
                  <a:pt x="2975018" y="210328"/>
                </a:lnTo>
                <a:lnTo>
                  <a:pt x="3015102" y="192612"/>
                </a:lnTo>
                <a:lnTo>
                  <a:pt x="3041720" y="190398"/>
                </a:lnTo>
                <a:lnTo>
                  <a:pt x="3189013" y="190398"/>
                </a:lnTo>
                <a:lnTo>
                  <a:pt x="3185487" y="182882"/>
                </a:lnTo>
                <a:lnTo>
                  <a:pt x="2932563" y="182882"/>
                </a:lnTo>
                <a:lnTo>
                  <a:pt x="2920753" y="129198"/>
                </a:lnTo>
                <a:close/>
              </a:path>
              <a:path w="3530600" h="701675">
                <a:moveTo>
                  <a:pt x="3189013" y="190398"/>
                </a:moveTo>
                <a:lnTo>
                  <a:pt x="3041720" y="190398"/>
                </a:lnTo>
                <a:lnTo>
                  <a:pt x="3060286" y="191852"/>
                </a:lnTo>
                <a:lnTo>
                  <a:pt x="3076257" y="196214"/>
                </a:lnTo>
                <a:lnTo>
                  <a:pt x="3108713" y="226567"/>
                </a:lnTo>
                <a:lnTo>
                  <a:pt x="3119383" y="282734"/>
                </a:lnTo>
                <a:lnTo>
                  <a:pt x="3119383" y="525384"/>
                </a:lnTo>
                <a:lnTo>
                  <a:pt x="3203487" y="525384"/>
                </a:lnTo>
                <a:lnTo>
                  <a:pt x="3203487" y="266987"/>
                </a:lnTo>
                <a:lnTo>
                  <a:pt x="3201138" y="231488"/>
                </a:lnTo>
                <a:lnTo>
                  <a:pt x="3194092" y="201224"/>
                </a:lnTo>
                <a:lnTo>
                  <a:pt x="3189013" y="190398"/>
                </a:lnTo>
                <a:close/>
              </a:path>
              <a:path w="3530600" h="701675">
                <a:moveTo>
                  <a:pt x="3061762" y="121683"/>
                </a:moveTo>
                <a:lnTo>
                  <a:pt x="3012015" y="128483"/>
                </a:lnTo>
                <a:lnTo>
                  <a:pt x="2969068" y="148882"/>
                </a:lnTo>
                <a:lnTo>
                  <a:pt x="2937216" y="182882"/>
                </a:lnTo>
                <a:lnTo>
                  <a:pt x="3185487" y="182882"/>
                </a:lnTo>
                <a:lnTo>
                  <a:pt x="3145442" y="141210"/>
                </a:lnTo>
                <a:lnTo>
                  <a:pt x="3093368" y="123852"/>
                </a:lnTo>
                <a:lnTo>
                  <a:pt x="3061762" y="121683"/>
                </a:lnTo>
                <a:close/>
              </a:path>
              <a:path w="3530600" h="701675">
                <a:moveTo>
                  <a:pt x="3413927" y="193261"/>
                </a:moveTo>
                <a:lnTo>
                  <a:pt x="3329465" y="193261"/>
                </a:lnTo>
                <a:lnTo>
                  <a:pt x="3329465" y="406206"/>
                </a:lnTo>
                <a:lnTo>
                  <a:pt x="3333402" y="449601"/>
                </a:lnTo>
                <a:lnTo>
                  <a:pt x="3353779" y="495210"/>
                </a:lnTo>
                <a:lnTo>
                  <a:pt x="3387801" y="521448"/>
                </a:lnTo>
                <a:lnTo>
                  <a:pt x="3431889" y="531849"/>
                </a:lnTo>
                <a:lnTo>
                  <a:pt x="3448285" y="532542"/>
                </a:lnTo>
                <a:lnTo>
                  <a:pt x="3460163" y="532274"/>
                </a:lnTo>
                <a:lnTo>
                  <a:pt x="3505033" y="525988"/>
                </a:lnTo>
                <a:lnTo>
                  <a:pt x="3530600" y="517869"/>
                </a:lnTo>
                <a:lnTo>
                  <a:pt x="3530600" y="464543"/>
                </a:lnTo>
                <a:lnTo>
                  <a:pt x="3468685" y="464543"/>
                </a:lnTo>
                <a:lnTo>
                  <a:pt x="3456941" y="463626"/>
                </a:lnTo>
                <a:lnTo>
                  <a:pt x="3422383" y="441571"/>
                </a:lnTo>
                <a:lnTo>
                  <a:pt x="3413999" y="406206"/>
                </a:lnTo>
                <a:lnTo>
                  <a:pt x="3413927" y="193261"/>
                </a:lnTo>
                <a:close/>
              </a:path>
              <a:path w="3530600" h="701675">
                <a:moveTo>
                  <a:pt x="3530600" y="454164"/>
                </a:moveTo>
                <a:lnTo>
                  <a:pt x="3493178" y="462932"/>
                </a:lnTo>
                <a:lnTo>
                  <a:pt x="3468685" y="464543"/>
                </a:lnTo>
                <a:lnTo>
                  <a:pt x="3530600" y="464543"/>
                </a:lnTo>
                <a:lnTo>
                  <a:pt x="3530600" y="454164"/>
                </a:lnTo>
                <a:close/>
              </a:path>
              <a:path w="3530600" h="701675">
                <a:moveTo>
                  <a:pt x="3413927" y="41157"/>
                </a:moveTo>
                <a:lnTo>
                  <a:pt x="3360959" y="41157"/>
                </a:lnTo>
                <a:lnTo>
                  <a:pt x="3333402" y="125977"/>
                </a:lnTo>
                <a:lnTo>
                  <a:pt x="3275423" y="155682"/>
                </a:lnTo>
                <a:lnTo>
                  <a:pt x="3275423" y="193261"/>
                </a:lnTo>
                <a:lnTo>
                  <a:pt x="3527379" y="193261"/>
                </a:lnTo>
                <a:lnTo>
                  <a:pt x="3527379" y="129198"/>
                </a:lnTo>
                <a:lnTo>
                  <a:pt x="3413927" y="129198"/>
                </a:lnTo>
                <a:lnTo>
                  <a:pt x="3413927" y="41157"/>
                </a:lnTo>
                <a:close/>
              </a:path>
            </a:pathLst>
          </a:custGeom>
          <a:solidFill>
            <a:srgbClr val="000000"/>
          </a:solidFill>
        </p:spPr>
        <p:txBody>
          <a:bodyPr wrap="square" lIns="0" tIns="0" rIns="0" bIns="0" rtlCol="0"/>
          <a:lstStyle/>
          <a:p>
            <a:endParaRPr/>
          </a:p>
        </p:txBody>
      </p:sp>
      <p:pic>
        <p:nvPicPr>
          <p:cNvPr id="3" name="object 3"/>
          <p:cNvPicPr/>
          <p:nvPr/>
        </p:nvPicPr>
        <p:blipFill>
          <a:blip r:embed="rId5" cstate="print"/>
          <a:stretch>
            <a:fillRect/>
          </a:stretch>
        </p:blipFill>
        <p:spPr>
          <a:xfrm>
            <a:off x="1549691" y="2628192"/>
            <a:ext cx="5005083" cy="6565245"/>
          </a:xfrm>
          <a:prstGeom prst="rect">
            <a:avLst/>
          </a:prstGeom>
        </p:spPr>
      </p:pic>
      <p:pic>
        <p:nvPicPr>
          <p:cNvPr id="4" name="object 4"/>
          <p:cNvPicPr/>
          <p:nvPr/>
        </p:nvPicPr>
        <p:blipFill>
          <a:blip r:embed="rId6" cstate="print"/>
          <a:stretch>
            <a:fillRect/>
          </a:stretch>
        </p:blipFill>
        <p:spPr>
          <a:xfrm>
            <a:off x="7549508" y="2628192"/>
            <a:ext cx="5005083" cy="6565245"/>
          </a:xfrm>
          <a:prstGeom prst="rect">
            <a:avLst/>
          </a:prstGeom>
        </p:spPr>
      </p:pic>
      <p:pic>
        <p:nvPicPr>
          <p:cNvPr id="5" name="object 5"/>
          <p:cNvPicPr/>
          <p:nvPr/>
        </p:nvPicPr>
        <p:blipFill>
          <a:blip r:embed="rId7" cstate="print"/>
          <a:stretch>
            <a:fillRect/>
          </a:stretch>
        </p:blipFill>
        <p:spPr>
          <a:xfrm>
            <a:off x="13549326" y="2628192"/>
            <a:ext cx="5005083" cy="6565245"/>
          </a:xfrm>
          <a:prstGeom prst="rect">
            <a:avLst/>
          </a:prstGeom>
        </p:spPr>
      </p:pic>
      <p:pic>
        <p:nvPicPr>
          <p:cNvPr id="23" name="오디오 22">
            <a:extLst>
              <a:ext uri="{FF2B5EF4-FFF2-40B4-BE49-F238E27FC236}">
                <a16:creationId xmlns:a16="http://schemas.microsoft.com/office/drawing/2014/main" id="{F91FE8B2-6CFE-5BBB-7B3A-E026960463C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57"/>
    </mc:Choice>
    <mc:Fallback>
      <p:transition spd="slow" advTm="9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8845290" cy="564037"/>
          </a:xfrm>
          <a:prstGeom prst="rect">
            <a:avLst/>
          </a:prstGeom>
        </p:spPr>
      </p:pic>
      <p:pic>
        <p:nvPicPr>
          <p:cNvPr id="3" name="object 3"/>
          <p:cNvPicPr/>
          <p:nvPr/>
        </p:nvPicPr>
        <p:blipFill>
          <a:blip r:embed="rId6" cstate="print"/>
          <a:stretch>
            <a:fillRect/>
          </a:stretch>
        </p:blipFill>
        <p:spPr>
          <a:xfrm>
            <a:off x="1947584" y="4087776"/>
            <a:ext cx="15481362" cy="421289"/>
          </a:xfrm>
          <a:prstGeom prst="rect">
            <a:avLst/>
          </a:prstGeom>
        </p:spPr>
      </p:pic>
      <p:pic>
        <p:nvPicPr>
          <p:cNvPr id="4" name="object 4"/>
          <p:cNvPicPr/>
          <p:nvPr/>
        </p:nvPicPr>
        <p:blipFill>
          <a:blip r:embed="rId7" cstate="print"/>
          <a:stretch>
            <a:fillRect/>
          </a:stretch>
        </p:blipFill>
        <p:spPr>
          <a:xfrm>
            <a:off x="1973148" y="5700292"/>
            <a:ext cx="10951891" cy="421289"/>
          </a:xfrm>
          <a:prstGeom prst="rect">
            <a:avLst/>
          </a:prstGeom>
        </p:spPr>
      </p:pic>
      <p:pic>
        <p:nvPicPr>
          <p:cNvPr id="5" name="object 5"/>
          <p:cNvPicPr/>
          <p:nvPr/>
        </p:nvPicPr>
        <p:blipFill>
          <a:blip r:embed="rId8" cstate="print"/>
          <a:stretch>
            <a:fillRect/>
          </a:stretch>
        </p:blipFill>
        <p:spPr>
          <a:xfrm>
            <a:off x="1988486" y="7438459"/>
            <a:ext cx="9717881" cy="420675"/>
          </a:xfrm>
          <a:prstGeom prst="rect">
            <a:avLst/>
          </a:prstGeom>
        </p:spPr>
      </p:pic>
      <p:pic>
        <p:nvPicPr>
          <p:cNvPr id="8" name="오디오 7">
            <a:extLst>
              <a:ext uri="{FF2B5EF4-FFF2-40B4-BE49-F238E27FC236}">
                <a16:creationId xmlns:a16="http://schemas.microsoft.com/office/drawing/2014/main" id="{24BC35AD-E202-4088-DE6C-411E86D6885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92"/>
    </mc:Choice>
    <mc:Fallback>
      <p:transition spd="slow" advTm="25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7F9FD"/>
          </a:solidFill>
        </p:spPr>
        <p:txBody>
          <a:bodyPr wrap="square" lIns="0" tIns="0" rIns="0" bIns="0" rtlCol="0"/>
          <a:lstStyle/>
          <a:p>
            <a:endParaRPr/>
          </a:p>
        </p:txBody>
      </p:sp>
      <p:pic>
        <p:nvPicPr>
          <p:cNvPr id="3" name="object 3"/>
          <p:cNvPicPr/>
          <p:nvPr/>
        </p:nvPicPr>
        <p:blipFill>
          <a:blip r:embed="rId5" cstate="print"/>
          <a:stretch>
            <a:fillRect/>
          </a:stretch>
        </p:blipFill>
        <p:spPr>
          <a:xfrm>
            <a:off x="6620196" y="2909106"/>
            <a:ext cx="8123116" cy="1256506"/>
          </a:xfrm>
          <a:prstGeom prst="rect">
            <a:avLst/>
          </a:prstGeom>
        </p:spPr>
      </p:pic>
      <p:pic>
        <p:nvPicPr>
          <p:cNvPr id="4" name="object 4"/>
          <p:cNvPicPr/>
          <p:nvPr/>
        </p:nvPicPr>
        <p:blipFill>
          <a:blip r:embed="rId6" cstate="print"/>
          <a:stretch>
            <a:fillRect/>
          </a:stretch>
        </p:blipFill>
        <p:spPr>
          <a:xfrm>
            <a:off x="4457164" y="2265311"/>
            <a:ext cx="2013800" cy="2013800"/>
          </a:xfrm>
          <a:prstGeom prst="rect">
            <a:avLst/>
          </a:prstGeom>
        </p:spPr>
      </p:pic>
      <p:sp>
        <p:nvSpPr>
          <p:cNvPr id="5" name="object 5"/>
          <p:cNvSpPr/>
          <p:nvPr/>
        </p:nvSpPr>
        <p:spPr>
          <a:xfrm>
            <a:off x="8650894" y="5731909"/>
            <a:ext cx="2896235" cy="628650"/>
          </a:xfrm>
          <a:custGeom>
            <a:avLst/>
            <a:gdLst/>
            <a:ahLst/>
            <a:cxnLst/>
            <a:rect l="l" t="t" r="r" b="b"/>
            <a:pathLst>
              <a:path w="2896234" h="628650">
                <a:moveTo>
                  <a:pt x="189580" y="91415"/>
                </a:moveTo>
                <a:lnTo>
                  <a:pt x="116570" y="91415"/>
                </a:lnTo>
                <a:lnTo>
                  <a:pt x="34971" y="477325"/>
                </a:lnTo>
                <a:lnTo>
                  <a:pt x="107981" y="477325"/>
                </a:lnTo>
                <a:lnTo>
                  <a:pt x="189580" y="91415"/>
                </a:lnTo>
                <a:close/>
              </a:path>
              <a:path w="2896234" h="628650">
                <a:moveTo>
                  <a:pt x="457078" y="0"/>
                </a:moveTo>
                <a:lnTo>
                  <a:pt x="385602" y="0"/>
                </a:lnTo>
                <a:lnTo>
                  <a:pt x="284370" y="477325"/>
                </a:lnTo>
                <a:lnTo>
                  <a:pt x="356153" y="477325"/>
                </a:lnTo>
                <a:lnTo>
                  <a:pt x="386829" y="332225"/>
                </a:lnTo>
                <a:lnTo>
                  <a:pt x="392044" y="310522"/>
                </a:lnTo>
                <a:lnTo>
                  <a:pt x="405235" y="272176"/>
                </a:lnTo>
                <a:lnTo>
                  <a:pt x="431157" y="227465"/>
                </a:lnTo>
                <a:lnTo>
                  <a:pt x="461871" y="199684"/>
                </a:lnTo>
                <a:lnTo>
                  <a:pt x="476488" y="193261"/>
                </a:lnTo>
                <a:lnTo>
                  <a:pt x="411064" y="193261"/>
                </a:lnTo>
                <a:lnTo>
                  <a:pt x="413077" y="186512"/>
                </a:lnTo>
                <a:lnTo>
                  <a:pt x="415128" y="179457"/>
                </a:lnTo>
                <a:lnTo>
                  <a:pt x="417218" y="172094"/>
                </a:lnTo>
                <a:lnTo>
                  <a:pt x="419390" y="164272"/>
                </a:lnTo>
                <a:lnTo>
                  <a:pt x="421635" y="156488"/>
                </a:lnTo>
                <a:lnTo>
                  <a:pt x="423815" y="148627"/>
                </a:lnTo>
                <a:lnTo>
                  <a:pt x="425977" y="140498"/>
                </a:lnTo>
                <a:lnTo>
                  <a:pt x="428110" y="132157"/>
                </a:lnTo>
                <a:lnTo>
                  <a:pt x="429968" y="125006"/>
                </a:lnTo>
                <a:lnTo>
                  <a:pt x="431770" y="117490"/>
                </a:lnTo>
                <a:lnTo>
                  <a:pt x="433342" y="110281"/>
                </a:lnTo>
                <a:lnTo>
                  <a:pt x="434684" y="103379"/>
                </a:lnTo>
                <a:lnTo>
                  <a:pt x="457078" y="0"/>
                </a:lnTo>
                <a:close/>
              </a:path>
              <a:path w="2896234" h="628650">
                <a:moveTo>
                  <a:pt x="602569" y="190193"/>
                </a:moveTo>
                <a:lnTo>
                  <a:pt x="494197" y="190193"/>
                </a:lnTo>
                <a:lnTo>
                  <a:pt x="503802" y="190864"/>
                </a:lnTo>
                <a:lnTo>
                  <a:pt x="512066" y="192878"/>
                </a:lnTo>
                <a:lnTo>
                  <a:pt x="534312" y="231402"/>
                </a:lnTo>
                <a:lnTo>
                  <a:pt x="534383" y="237640"/>
                </a:lnTo>
                <a:lnTo>
                  <a:pt x="533974" y="243366"/>
                </a:lnTo>
                <a:lnTo>
                  <a:pt x="532338" y="256045"/>
                </a:lnTo>
                <a:lnTo>
                  <a:pt x="531008" y="263203"/>
                </a:lnTo>
                <a:lnTo>
                  <a:pt x="529168" y="271179"/>
                </a:lnTo>
                <a:lnTo>
                  <a:pt x="485607" y="477325"/>
                </a:lnTo>
                <a:lnTo>
                  <a:pt x="557390" y="477325"/>
                </a:lnTo>
                <a:lnTo>
                  <a:pt x="600030" y="276394"/>
                </a:lnTo>
                <a:lnTo>
                  <a:pt x="606697" y="232527"/>
                </a:lnTo>
                <a:lnTo>
                  <a:pt x="606739" y="222730"/>
                </a:lnTo>
                <a:lnTo>
                  <a:pt x="606146" y="209481"/>
                </a:lnTo>
                <a:lnTo>
                  <a:pt x="604248" y="196482"/>
                </a:lnTo>
                <a:lnTo>
                  <a:pt x="602569" y="190193"/>
                </a:lnTo>
                <a:close/>
              </a:path>
              <a:path w="2896234" h="628650">
                <a:moveTo>
                  <a:pt x="519965" y="131601"/>
                </a:moveTo>
                <a:lnTo>
                  <a:pt x="476404" y="140498"/>
                </a:lnTo>
                <a:lnTo>
                  <a:pt x="441433" y="163198"/>
                </a:lnTo>
                <a:lnTo>
                  <a:pt x="413824" y="193261"/>
                </a:lnTo>
                <a:lnTo>
                  <a:pt x="476488" y="193261"/>
                </a:lnTo>
                <a:lnTo>
                  <a:pt x="483345" y="191248"/>
                </a:lnTo>
                <a:lnTo>
                  <a:pt x="494197" y="190193"/>
                </a:lnTo>
                <a:lnTo>
                  <a:pt x="602569" y="190193"/>
                </a:lnTo>
                <a:lnTo>
                  <a:pt x="601085" y="184633"/>
                </a:lnTo>
                <a:lnTo>
                  <a:pt x="576294" y="148627"/>
                </a:lnTo>
                <a:lnTo>
                  <a:pt x="533386" y="132292"/>
                </a:lnTo>
                <a:lnTo>
                  <a:pt x="519965" y="131601"/>
                </a:lnTo>
                <a:close/>
              </a:path>
              <a:path w="2896234" h="628650">
                <a:moveTo>
                  <a:pt x="319341" y="28835"/>
                </a:moveTo>
                <a:lnTo>
                  <a:pt x="13190" y="28835"/>
                </a:lnTo>
                <a:lnTo>
                  <a:pt x="0" y="91415"/>
                </a:lnTo>
                <a:lnTo>
                  <a:pt x="306457" y="91415"/>
                </a:lnTo>
                <a:lnTo>
                  <a:pt x="319341" y="28835"/>
                </a:lnTo>
                <a:close/>
              </a:path>
              <a:path w="2896234" h="628650">
                <a:moveTo>
                  <a:pt x="832251" y="131295"/>
                </a:moveTo>
                <a:lnTo>
                  <a:pt x="790780" y="138542"/>
                </a:lnTo>
                <a:lnTo>
                  <a:pt x="754103" y="159287"/>
                </a:lnTo>
                <a:lnTo>
                  <a:pt x="723254" y="191094"/>
                </a:lnTo>
                <a:lnTo>
                  <a:pt x="698808" y="231300"/>
                </a:lnTo>
                <a:lnTo>
                  <a:pt x="681553" y="277890"/>
                </a:lnTo>
                <a:lnTo>
                  <a:pt x="671813" y="328697"/>
                </a:lnTo>
                <a:lnTo>
                  <a:pt x="670020" y="361981"/>
                </a:lnTo>
                <a:lnTo>
                  <a:pt x="670058" y="365969"/>
                </a:lnTo>
                <a:lnTo>
                  <a:pt x="677047" y="417371"/>
                </a:lnTo>
                <a:lnTo>
                  <a:pt x="697275" y="454624"/>
                </a:lnTo>
                <a:lnTo>
                  <a:pt x="738918" y="480316"/>
                </a:lnTo>
                <a:lnTo>
                  <a:pt x="763842" y="483460"/>
                </a:lnTo>
                <a:lnTo>
                  <a:pt x="775116" y="482942"/>
                </a:lnTo>
                <a:lnTo>
                  <a:pt x="815628" y="470691"/>
                </a:lnTo>
                <a:lnTo>
                  <a:pt x="849391" y="445996"/>
                </a:lnTo>
                <a:lnTo>
                  <a:pt x="868883" y="424868"/>
                </a:lnTo>
                <a:lnTo>
                  <a:pt x="790224" y="424868"/>
                </a:lnTo>
                <a:lnTo>
                  <a:pt x="779641" y="423871"/>
                </a:lnTo>
                <a:lnTo>
                  <a:pt x="749885" y="400001"/>
                </a:lnTo>
                <a:lnTo>
                  <a:pt x="742982" y="361981"/>
                </a:lnTo>
                <a:lnTo>
                  <a:pt x="743270" y="349155"/>
                </a:lnTo>
                <a:lnTo>
                  <a:pt x="750287" y="298999"/>
                </a:lnTo>
                <a:lnTo>
                  <a:pt x="766181" y="253866"/>
                </a:lnTo>
                <a:lnTo>
                  <a:pt x="789170" y="218109"/>
                </a:lnTo>
                <a:lnTo>
                  <a:pt x="825885" y="192571"/>
                </a:lnTo>
                <a:lnTo>
                  <a:pt x="842374" y="190193"/>
                </a:lnTo>
                <a:lnTo>
                  <a:pt x="982473" y="190193"/>
                </a:lnTo>
                <a:lnTo>
                  <a:pt x="983189" y="186819"/>
                </a:lnTo>
                <a:lnTo>
                  <a:pt x="917225" y="186819"/>
                </a:lnTo>
                <a:lnTo>
                  <a:pt x="913428" y="179322"/>
                </a:lnTo>
                <a:lnTo>
                  <a:pt x="909095" y="172171"/>
                </a:lnTo>
                <a:lnTo>
                  <a:pt x="878860" y="142971"/>
                </a:lnTo>
                <a:lnTo>
                  <a:pt x="842949" y="131774"/>
                </a:lnTo>
                <a:lnTo>
                  <a:pt x="832251" y="131295"/>
                </a:lnTo>
                <a:close/>
              </a:path>
              <a:path w="2896234" h="628650">
                <a:moveTo>
                  <a:pt x="933176" y="422414"/>
                </a:moveTo>
                <a:lnTo>
                  <a:pt x="873357" y="422414"/>
                </a:lnTo>
                <a:lnTo>
                  <a:pt x="866608" y="477325"/>
                </a:lnTo>
                <a:lnTo>
                  <a:pt x="921519" y="477325"/>
                </a:lnTo>
                <a:lnTo>
                  <a:pt x="933176" y="422414"/>
                </a:lnTo>
                <a:close/>
              </a:path>
              <a:path w="2896234" h="628650">
                <a:moveTo>
                  <a:pt x="982473" y="190193"/>
                </a:moveTo>
                <a:lnTo>
                  <a:pt x="842374" y="190193"/>
                </a:lnTo>
                <a:lnTo>
                  <a:pt x="853993" y="191248"/>
                </a:lnTo>
                <a:lnTo>
                  <a:pt x="864308" y="194411"/>
                </a:lnTo>
                <a:lnTo>
                  <a:pt x="891610" y="226392"/>
                </a:lnTo>
                <a:lnTo>
                  <a:pt x="895137" y="250626"/>
                </a:lnTo>
                <a:lnTo>
                  <a:pt x="895042" y="257528"/>
                </a:lnTo>
                <a:lnTo>
                  <a:pt x="890383" y="299804"/>
                </a:lnTo>
                <a:lnTo>
                  <a:pt x="879339" y="337977"/>
                </a:lnTo>
                <a:lnTo>
                  <a:pt x="858192" y="378662"/>
                </a:lnTo>
                <a:lnTo>
                  <a:pt x="831331" y="408916"/>
                </a:lnTo>
                <a:lnTo>
                  <a:pt x="790224" y="424868"/>
                </a:lnTo>
                <a:lnTo>
                  <a:pt x="868883" y="424868"/>
                </a:lnTo>
                <a:lnTo>
                  <a:pt x="870903" y="422414"/>
                </a:lnTo>
                <a:lnTo>
                  <a:pt x="933176" y="422414"/>
                </a:lnTo>
                <a:lnTo>
                  <a:pt x="982473" y="190193"/>
                </a:lnTo>
                <a:close/>
              </a:path>
              <a:path w="2896234" h="628650">
                <a:moveTo>
                  <a:pt x="993609" y="137737"/>
                </a:moveTo>
                <a:lnTo>
                  <a:pt x="938391" y="137737"/>
                </a:lnTo>
                <a:lnTo>
                  <a:pt x="919985" y="186819"/>
                </a:lnTo>
                <a:lnTo>
                  <a:pt x="983189" y="186819"/>
                </a:lnTo>
                <a:lnTo>
                  <a:pt x="993609" y="137737"/>
                </a:lnTo>
                <a:close/>
              </a:path>
              <a:path w="2896234" h="628650">
                <a:moveTo>
                  <a:pt x="1149138" y="136816"/>
                </a:moveTo>
                <a:lnTo>
                  <a:pt x="1091160" y="136816"/>
                </a:lnTo>
                <a:lnTo>
                  <a:pt x="1018763" y="477325"/>
                </a:lnTo>
                <a:lnTo>
                  <a:pt x="1092387" y="477325"/>
                </a:lnTo>
                <a:lnTo>
                  <a:pt x="1123063" y="332225"/>
                </a:lnTo>
                <a:lnTo>
                  <a:pt x="1128413" y="310656"/>
                </a:lnTo>
                <a:lnTo>
                  <a:pt x="1141757" y="272464"/>
                </a:lnTo>
                <a:lnTo>
                  <a:pt x="1167621" y="228002"/>
                </a:lnTo>
                <a:lnTo>
                  <a:pt x="1197232" y="200930"/>
                </a:lnTo>
                <a:lnTo>
                  <a:pt x="1141776" y="200930"/>
                </a:lnTo>
                <a:lnTo>
                  <a:pt x="1149138" y="136816"/>
                </a:lnTo>
                <a:close/>
              </a:path>
              <a:path w="2896234" h="628650">
                <a:moveTo>
                  <a:pt x="1339594" y="191114"/>
                </a:moveTo>
                <a:lnTo>
                  <a:pt x="1229817" y="191114"/>
                </a:lnTo>
                <a:lnTo>
                  <a:pt x="1239020" y="191746"/>
                </a:lnTo>
                <a:lnTo>
                  <a:pt x="1246996" y="193644"/>
                </a:lnTo>
                <a:lnTo>
                  <a:pt x="1269390" y="231606"/>
                </a:lnTo>
                <a:lnTo>
                  <a:pt x="1269390" y="237128"/>
                </a:lnTo>
                <a:lnTo>
                  <a:pt x="1268879" y="243059"/>
                </a:lnTo>
                <a:lnTo>
                  <a:pt x="1267856" y="249399"/>
                </a:lnTo>
                <a:lnTo>
                  <a:pt x="1267038" y="255739"/>
                </a:lnTo>
                <a:lnTo>
                  <a:pt x="1265673" y="263050"/>
                </a:lnTo>
                <a:lnTo>
                  <a:pt x="1263868" y="270872"/>
                </a:lnTo>
                <a:lnTo>
                  <a:pt x="1220308" y="477325"/>
                </a:lnTo>
                <a:lnTo>
                  <a:pt x="1293624" y="477325"/>
                </a:lnTo>
                <a:lnTo>
                  <a:pt x="1336264" y="276701"/>
                </a:lnTo>
                <a:lnTo>
                  <a:pt x="1337722" y="269914"/>
                </a:lnTo>
                <a:lnTo>
                  <a:pt x="1343186" y="228501"/>
                </a:lnTo>
                <a:lnTo>
                  <a:pt x="1343320" y="222097"/>
                </a:lnTo>
                <a:lnTo>
                  <a:pt x="1342687" y="208331"/>
                </a:lnTo>
                <a:lnTo>
                  <a:pt x="1340789" y="195562"/>
                </a:lnTo>
                <a:lnTo>
                  <a:pt x="1339594" y="191114"/>
                </a:lnTo>
                <a:close/>
              </a:path>
              <a:path w="2896234" h="628650">
                <a:moveTo>
                  <a:pt x="1255585" y="130374"/>
                </a:moveTo>
                <a:lnTo>
                  <a:pt x="1208957" y="140498"/>
                </a:lnTo>
                <a:lnTo>
                  <a:pt x="1172146" y="166879"/>
                </a:lnTo>
                <a:lnTo>
                  <a:pt x="1143617" y="200930"/>
                </a:lnTo>
                <a:lnTo>
                  <a:pt x="1197232" y="200930"/>
                </a:lnTo>
                <a:lnTo>
                  <a:pt x="1197952" y="200432"/>
                </a:lnTo>
                <a:lnTo>
                  <a:pt x="1208497" y="195255"/>
                </a:lnTo>
                <a:lnTo>
                  <a:pt x="1219119" y="192149"/>
                </a:lnTo>
                <a:lnTo>
                  <a:pt x="1229817" y="191114"/>
                </a:lnTo>
                <a:lnTo>
                  <a:pt x="1339594" y="191114"/>
                </a:lnTo>
                <a:lnTo>
                  <a:pt x="1337626" y="183790"/>
                </a:lnTo>
                <a:lnTo>
                  <a:pt x="1312663" y="147534"/>
                </a:lnTo>
                <a:lnTo>
                  <a:pt x="1269160" y="131065"/>
                </a:lnTo>
                <a:lnTo>
                  <a:pt x="1255585" y="130374"/>
                </a:lnTo>
                <a:close/>
              </a:path>
              <a:path w="2896234" h="628650">
                <a:moveTo>
                  <a:pt x="1563883" y="0"/>
                </a:moveTo>
                <a:lnTo>
                  <a:pt x="1492101" y="0"/>
                </a:lnTo>
                <a:lnTo>
                  <a:pt x="1390868" y="477325"/>
                </a:lnTo>
                <a:lnTo>
                  <a:pt x="1462958" y="477325"/>
                </a:lnTo>
                <a:lnTo>
                  <a:pt x="1486579" y="363822"/>
                </a:lnTo>
                <a:lnTo>
                  <a:pt x="1529219" y="332839"/>
                </a:lnTo>
                <a:lnTo>
                  <a:pt x="1605816" y="332839"/>
                </a:lnTo>
                <a:lnTo>
                  <a:pt x="1587737" y="294186"/>
                </a:lnTo>
                <a:lnTo>
                  <a:pt x="1496395" y="294186"/>
                </a:lnTo>
                <a:lnTo>
                  <a:pt x="1497827" y="289278"/>
                </a:lnTo>
                <a:lnTo>
                  <a:pt x="1499872" y="282529"/>
                </a:lnTo>
                <a:lnTo>
                  <a:pt x="1502531" y="273940"/>
                </a:lnTo>
                <a:lnTo>
                  <a:pt x="1504563" y="267057"/>
                </a:lnTo>
                <a:lnTo>
                  <a:pt x="1515875" y="224091"/>
                </a:lnTo>
                <a:lnTo>
                  <a:pt x="1520323" y="203691"/>
                </a:lnTo>
                <a:lnTo>
                  <a:pt x="1563883" y="0"/>
                </a:lnTo>
                <a:close/>
              </a:path>
              <a:path w="2896234" h="628650">
                <a:moveTo>
                  <a:pt x="1605816" y="332839"/>
                </a:moveTo>
                <a:lnTo>
                  <a:pt x="1529219" y="332839"/>
                </a:lnTo>
                <a:lnTo>
                  <a:pt x="1593640" y="477325"/>
                </a:lnTo>
                <a:lnTo>
                  <a:pt x="1673398" y="477325"/>
                </a:lnTo>
                <a:lnTo>
                  <a:pt x="1605816" y="332839"/>
                </a:lnTo>
                <a:close/>
              </a:path>
              <a:path w="2896234" h="628650">
                <a:moveTo>
                  <a:pt x="1733524" y="137737"/>
                </a:moveTo>
                <a:lnTo>
                  <a:pt x="1650698" y="137737"/>
                </a:lnTo>
                <a:lnTo>
                  <a:pt x="1498236" y="294186"/>
                </a:lnTo>
                <a:lnTo>
                  <a:pt x="1587737" y="294186"/>
                </a:lnTo>
                <a:lnTo>
                  <a:pt x="1584437" y="287131"/>
                </a:lnTo>
                <a:lnTo>
                  <a:pt x="1733524" y="137737"/>
                </a:lnTo>
                <a:close/>
              </a:path>
              <a:path w="2896234" h="628650">
                <a:moveTo>
                  <a:pt x="1819725" y="564752"/>
                </a:moveTo>
                <a:lnTo>
                  <a:pt x="1819725" y="622117"/>
                </a:lnTo>
                <a:lnTo>
                  <a:pt x="1825247" y="623753"/>
                </a:lnTo>
                <a:lnTo>
                  <a:pt x="1863592" y="628253"/>
                </a:lnTo>
                <a:lnTo>
                  <a:pt x="1878106" y="627582"/>
                </a:lnTo>
                <a:lnTo>
                  <a:pt x="1917276" y="617516"/>
                </a:lnTo>
                <a:lnTo>
                  <a:pt x="1950924" y="595486"/>
                </a:lnTo>
                <a:lnTo>
                  <a:pt x="1974362" y="569354"/>
                </a:lnTo>
                <a:lnTo>
                  <a:pt x="1850095" y="569354"/>
                </a:lnTo>
                <a:lnTo>
                  <a:pt x="1843346" y="568843"/>
                </a:lnTo>
                <a:lnTo>
                  <a:pt x="1837210" y="567820"/>
                </a:lnTo>
                <a:lnTo>
                  <a:pt x="1831075" y="567002"/>
                </a:lnTo>
                <a:lnTo>
                  <a:pt x="1825247" y="565979"/>
                </a:lnTo>
                <a:lnTo>
                  <a:pt x="1819725" y="564752"/>
                </a:lnTo>
                <a:close/>
              </a:path>
              <a:path w="2896234" h="628650">
                <a:moveTo>
                  <a:pt x="1973414" y="137737"/>
                </a:moveTo>
                <a:lnTo>
                  <a:pt x="1902244" y="137737"/>
                </a:lnTo>
                <a:lnTo>
                  <a:pt x="1953167" y="479165"/>
                </a:lnTo>
                <a:lnTo>
                  <a:pt x="1937522" y="507694"/>
                </a:lnTo>
                <a:lnTo>
                  <a:pt x="1912329" y="543873"/>
                </a:lnTo>
                <a:lnTo>
                  <a:pt x="1870552" y="568319"/>
                </a:lnTo>
                <a:lnTo>
                  <a:pt x="1857457" y="569354"/>
                </a:lnTo>
                <a:lnTo>
                  <a:pt x="1974362" y="569354"/>
                </a:lnTo>
                <a:lnTo>
                  <a:pt x="1980699" y="560841"/>
                </a:lnTo>
                <a:lnTo>
                  <a:pt x="1989960" y="546596"/>
                </a:lnTo>
                <a:lnTo>
                  <a:pt x="1998875" y="531008"/>
                </a:lnTo>
                <a:lnTo>
                  <a:pt x="2064683" y="408916"/>
                </a:lnTo>
                <a:lnTo>
                  <a:pt x="1999795" y="408916"/>
                </a:lnTo>
                <a:lnTo>
                  <a:pt x="1999732" y="400691"/>
                </a:lnTo>
                <a:lnTo>
                  <a:pt x="1998319" y="359220"/>
                </a:lnTo>
                <a:lnTo>
                  <a:pt x="1995577" y="321182"/>
                </a:lnTo>
                <a:lnTo>
                  <a:pt x="1993484" y="301951"/>
                </a:lnTo>
                <a:lnTo>
                  <a:pt x="1973414" y="137737"/>
                </a:lnTo>
                <a:close/>
              </a:path>
              <a:path w="2896234" h="628650">
                <a:moveTo>
                  <a:pt x="2384171" y="132215"/>
                </a:moveTo>
                <a:lnTo>
                  <a:pt x="2335971" y="138945"/>
                </a:lnTo>
                <a:lnTo>
                  <a:pt x="2295363" y="158213"/>
                </a:lnTo>
                <a:lnTo>
                  <a:pt x="2262366" y="187873"/>
                </a:lnTo>
                <a:lnTo>
                  <a:pt x="2237231" y="225778"/>
                </a:lnTo>
                <a:lnTo>
                  <a:pt x="2219860" y="270067"/>
                </a:lnTo>
                <a:lnTo>
                  <a:pt x="2210466" y="318574"/>
                </a:lnTo>
                <a:lnTo>
                  <a:pt x="2208764" y="353392"/>
                </a:lnTo>
                <a:lnTo>
                  <a:pt x="2209680" y="371587"/>
                </a:lnTo>
                <a:lnTo>
                  <a:pt x="2224347" y="421800"/>
                </a:lnTo>
                <a:lnTo>
                  <a:pt x="2255522" y="458094"/>
                </a:lnTo>
                <a:lnTo>
                  <a:pt x="2300424" y="478858"/>
                </a:lnTo>
                <a:lnTo>
                  <a:pt x="2336623" y="482846"/>
                </a:lnTo>
                <a:lnTo>
                  <a:pt x="2353801" y="482099"/>
                </a:lnTo>
                <a:lnTo>
                  <a:pt x="2399816" y="470883"/>
                </a:lnTo>
                <a:lnTo>
                  <a:pt x="2438008" y="447933"/>
                </a:lnTo>
                <a:lnTo>
                  <a:pt x="2461461" y="423948"/>
                </a:lnTo>
                <a:lnTo>
                  <a:pt x="2341838" y="423948"/>
                </a:lnTo>
                <a:lnTo>
                  <a:pt x="2327841" y="422816"/>
                </a:lnTo>
                <a:lnTo>
                  <a:pt x="2289726" y="395668"/>
                </a:lnTo>
                <a:lnTo>
                  <a:pt x="2281098" y="353392"/>
                </a:lnTo>
                <a:lnTo>
                  <a:pt x="2281367" y="341466"/>
                </a:lnTo>
                <a:lnTo>
                  <a:pt x="2287790" y="294532"/>
                </a:lnTo>
                <a:lnTo>
                  <a:pt x="2302342" y="251853"/>
                </a:lnTo>
                <a:lnTo>
                  <a:pt x="2324563" y="217630"/>
                </a:lnTo>
                <a:lnTo>
                  <a:pt x="2362851" y="193414"/>
                </a:lnTo>
                <a:lnTo>
                  <a:pt x="2381103" y="191114"/>
                </a:lnTo>
                <a:lnTo>
                  <a:pt x="2494467" y="191114"/>
                </a:lnTo>
                <a:lnTo>
                  <a:pt x="2487646" y="179859"/>
                </a:lnTo>
                <a:lnTo>
                  <a:pt x="2452273" y="148167"/>
                </a:lnTo>
                <a:lnTo>
                  <a:pt x="2403267" y="133212"/>
                </a:lnTo>
                <a:lnTo>
                  <a:pt x="2384171" y="132215"/>
                </a:lnTo>
                <a:close/>
              </a:path>
              <a:path w="2896234" h="628650">
                <a:moveTo>
                  <a:pt x="2494467" y="191114"/>
                </a:moveTo>
                <a:lnTo>
                  <a:pt x="2381103" y="191114"/>
                </a:lnTo>
                <a:lnTo>
                  <a:pt x="2391150" y="191746"/>
                </a:lnTo>
                <a:lnTo>
                  <a:pt x="2400123" y="193644"/>
                </a:lnTo>
                <a:lnTo>
                  <a:pt x="2430032" y="219585"/>
                </a:lnTo>
                <a:lnTo>
                  <a:pt x="2438775" y="261976"/>
                </a:lnTo>
                <a:lnTo>
                  <a:pt x="2438487" y="275723"/>
                </a:lnTo>
                <a:lnTo>
                  <a:pt x="2434174" y="314433"/>
                </a:lnTo>
                <a:lnTo>
                  <a:pt x="2420983" y="359220"/>
                </a:lnTo>
                <a:lnTo>
                  <a:pt x="2400736" y="393885"/>
                </a:lnTo>
                <a:lnTo>
                  <a:pt x="2366225" y="419634"/>
                </a:lnTo>
                <a:lnTo>
                  <a:pt x="2341838" y="423948"/>
                </a:lnTo>
                <a:lnTo>
                  <a:pt x="2461461" y="423948"/>
                </a:lnTo>
                <a:lnTo>
                  <a:pt x="2483869" y="389283"/>
                </a:lnTo>
                <a:lnTo>
                  <a:pt x="2500607" y="345339"/>
                </a:lnTo>
                <a:lnTo>
                  <a:pt x="2509714" y="297791"/>
                </a:lnTo>
                <a:lnTo>
                  <a:pt x="2511478" y="265044"/>
                </a:lnTo>
                <a:lnTo>
                  <a:pt x="2510520" y="245066"/>
                </a:lnTo>
                <a:lnTo>
                  <a:pt x="2507644" y="226545"/>
                </a:lnTo>
                <a:lnTo>
                  <a:pt x="2502850" y="209481"/>
                </a:lnTo>
                <a:lnTo>
                  <a:pt x="2496140" y="193874"/>
                </a:lnTo>
                <a:lnTo>
                  <a:pt x="2494467" y="191114"/>
                </a:lnTo>
                <a:close/>
              </a:path>
              <a:path w="2896234" h="628650">
                <a:moveTo>
                  <a:pt x="2210849" y="137737"/>
                </a:moveTo>
                <a:lnTo>
                  <a:pt x="2133238" y="137737"/>
                </a:lnTo>
                <a:lnTo>
                  <a:pt x="2043049" y="314740"/>
                </a:lnTo>
                <a:lnTo>
                  <a:pt x="2023205" y="357399"/>
                </a:lnTo>
                <a:lnTo>
                  <a:pt x="2009593" y="390165"/>
                </a:lnTo>
                <a:lnTo>
                  <a:pt x="2001943" y="408916"/>
                </a:lnTo>
                <a:lnTo>
                  <a:pt x="2064683" y="408916"/>
                </a:lnTo>
                <a:lnTo>
                  <a:pt x="2210849" y="137737"/>
                </a:lnTo>
                <a:close/>
              </a:path>
              <a:path w="2896234" h="628650">
                <a:moveTo>
                  <a:pt x="2695230" y="137737"/>
                </a:moveTo>
                <a:lnTo>
                  <a:pt x="2623447" y="137737"/>
                </a:lnTo>
                <a:lnTo>
                  <a:pt x="2581727" y="333452"/>
                </a:lnTo>
                <a:lnTo>
                  <a:pt x="2575707" y="372411"/>
                </a:lnTo>
                <a:lnTo>
                  <a:pt x="2574678" y="392811"/>
                </a:lnTo>
                <a:lnTo>
                  <a:pt x="2575285" y="406424"/>
                </a:lnTo>
                <a:lnTo>
                  <a:pt x="2590106" y="451269"/>
                </a:lnTo>
                <a:lnTo>
                  <a:pt x="2623792" y="477420"/>
                </a:lnTo>
                <a:lnTo>
                  <a:pt x="2660259" y="483460"/>
                </a:lnTo>
                <a:lnTo>
                  <a:pt x="2672951" y="482827"/>
                </a:lnTo>
                <a:lnTo>
                  <a:pt x="2716895" y="467911"/>
                </a:lnTo>
                <a:lnTo>
                  <a:pt x="2751579" y="439017"/>
                </a:lnTo>
                <a:lnTo>
                  <a:pt x="2763448" y="424868"/>
                </a:lnTo>
                <a:lnTo>
                  <a:pt x="2686334" y="424868"/>
                </a:lnTo>
                <a:lnTo>
                  <a:pt x="2676728" y="424216"/>
                </a:lnTo>
                <a:lnTo>
                  <a:pt x="2647049" y="392811"/>
                </a:lnTo>
                <a:lnTo>
                  <a:pt x="2646454" y="383148"/>
                </a:lnTo>
                <a:lnTo>
                  <a:pt x="2646454" y="377831"/>
                </a:lnTo>
                <a:lnTo>
                  <a:pt x="2651363" y="343882"/>
                </a:lnTo>
                <a:lnTo>
                  <a:pt x="2695230" y="137737"/>
                </a:lnTo>
                <a:close/>
              </a:path>
              <a:path w="2896234" h="628650">
                <a:moveTo>
                  <a:pt x="2837995" y="412904"/>
                </a:moveTo>
                <a:lnTo>
                  <a:pt x="2775295" y="412904"/>
                </a:lnTo>
                <a:lnTo>
                  <a:pt x="2767933" y="477325"/>
                </a:lnTo>
                <a:lnTo>
                  <a:pt x="2824378" y="477325"/>
                </a:lnTo>
                <a:lnTo>
                  <a:pt x="2837995" y="412904"/>
                </a:lnTo>
                <a:close/>
              </a:path>
              <a:path w="2896234" h="628650">
                <a:moveTo>
                  <a:pt x="2896160" y="137737"/>
                </a:moveTo>
                <a:lnTo>
                  <a:pt x="2824991" y="137737"/>
                </a:lnTo>
                <a:lnTo>
                  <a:pt x="2794315" y="282529"/>
                </a:lnTo>
                <a:lnTo>
                  <a:pt x="2789081" y="304252"/>
                </a:lnTo>
                <a:lnTo>
                  <a:pt x="2775736" y="342751"/>
                </a:lnTo>
                <a:lnTo>
                  <a:pt x="2749451" y="387673"/>
                </a:lnTo>
                <a:lnTo>
                  <a:pt x="2718774" y="415550"/>
                </a:lnTo>
                <a:lnTo>
                  <a:pt x="2686334" y="424868"/>
                </a:lnTo>
                <a:lnTo>
                  <a:pt x="2763448" y="424868"/>
                </a:lnTo>
                <a:lnTo>
                  <a:pt x="2765843" y="421839"/>
                </a:lnTo>
                <a:lnTo>
                  <a:pt x="2772228" y="412904"/>
                </a:lnTo>
                <a:lnTo>
                  <a:pt x="2837995" y="412904"/>
                </a:lnTo>
                <a:lnTo>
                  <a:pt x="2896160" y="137737"/>
                </a:lnTo>
                <a:close/>
              </a:path>
            </a:pathLst>
          </a:custGeom>
          <a:solidFill>
            <a:srgbClr val="000000"/>
          </a:solidFill>
        </p:spPr>
        <p:txBody>
          <a:bodyPr wrap="square" lIns="0" tIns="0" rIns="0" bIns="0" rtlCol="0"/>
          <a:lstStyle/>
          <a:p>
            <a:endParaRPr/>
          </a:p>
        </p:txBody>
      </p:sp>
      <p:pic>
        <p:nvPicPr>
          <p:cNvPr id="6" name="object 6"/>
          <p:cNvPicPr/>
          <p:nvPr/>
        </p:nvPicPr>
        <p:blipFill>
          <a:blip r:embed="rId7" cstate="print"/>
          <a:stretch>
            <a:fillRect/>
          </a:stretch>
        </p:blipFill>
        <p:spPr>
          <a:xfrm>
            <a:off x="7144313" y="7106039"/>
            <a:ext cx="5835933" cy="1972340"/>
          </a:xfrm>
          <a:prstGeom prst="rect">
            <a:avLst/>
          </a:prstGeom>
        </p:spPr>
      </p:pic>
      <p:pic>
        <p:nvPicPr>
          <p:cNvPr id="30" name="오디오 29">
            <a:extLst>
              <a:ext uri="{FF2B5EF4-FFF2-40B4-BE49-F238E27FC236}">
                <a16:creationId xmlns:a16="http://schemas.microsoft.com/office/drawing/2014/main" id="{ABE200E4-B98F-5E19-9251-40B5AF3F688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26"/>
    </mc:Choice>
    <mc:Fallback>
      <p:transition spd="slow" advTm="5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5916305" cy="732961"/>
          </a:xfrm>
          <a:prstGeom prst="rect">
            <a:avLst/>
          </a:prstGeom>
        </p:spPr>
      </p:pic>
      <p:pic>
        <p:nvPicPr>
          <p:cNvPr id="3" name="object 3"/>
          <p:cNvPicPr/>
          <p:nvPr/>
        </p:nvPicPr>
        <p:blipFill>
          <a:blip r:embed="rId6" cstate="print"/>
          <a:stretch>
            <a:fillRect/>
          </a:stretch>
        </p:blipFill>
        <p:spPr>
          <a:xfrm>
            <a:off x="659665" y="1947584"/>
            <a:ext cx="18795239" cy="2848080"/>
          </a:xfrm>
          <a:prstGeom prst="rect">
            <a:avLst/>
          </a:prstGeom>
        </p:spPr>
      </p:pic>
      <p:grpSp>
        <p:nvGrpSpPr>
          <p:cNvPr id="4" name="object 4"/>
          <p:cNvGrpSpPr/>
          <p:nvPr/>
        </p:nvGrpSpPr>
        <p:grpSpPr>
          <a:xfrm>
            <a:off x="5612394" y="5204030"/>
            <a:ext cx="8890000" cy="5780405"/>
            <a:chOff x="5612394" y="5204030"/>
            <a:chExt cx="8890000" cy="5780405"/>
          </a:xfrm>
        </p:grpSpPr>
        <p:pic>
          <p:nvPicPr>
            <p:cNvPr id="5" name="object 5"/>
            <p:cNvPicPr/>
            <p:nvPr/>
          </p:nvPicPr>
          <p:blipFill>
            <a:blip r:embed="rId7" cstate="print"/>
            <a:stretch>
              <a:fillRect/>
            </a:stretch>
          </p:blipFill>
          <p:spPr>
            <a:xfrm>
              <a:off x="5612394" y="5204030"/>
              <a:ext cx="8889781" cy="5779928"/>
            </a:xfrm>
            <a:prstGeom prst="rect">
              <a:avLst/>
            </a:prstGeom>
          </p:spPr>
        </p:pic>
        <p:pic>
          <p:nvPicPr>
            <p:cNvPr id="6" name="object 6"/>
            <p:cNvPicPr/>
            <p:nvPr/>
          </p:nvPicPr>
          <p:blipFill>
            <a:blip r:embed="rId8" cstate="print"/>
            <a:stretch>
              <a:fillRect/>
            </a:stretch>
          </p:blipFill>
          <p:spPr>
            <a:xfrm>
              <a:off x="5654278" y="5204030"/>
              <a:ext cx="8806014" cy="5696161"/>
            </a:xfrm>
            <a:prstGeom prst="rect">
              <a:avLst/>
            </a:prstGeom>
          </p:spPr>
        </p:pic>
      </p:grpSp>
      <p:pic>
        <p:nvPicPr>
          <p:cNvPr id="42" name="오디오 41">
            <a:extLst>
              <a:ext uri="{FF2B5EF4-FFF2-40B4-BE49-F238E27FC236}">
                <a16:creationId xmlns:a16="http://schemas.microsoft.com/office/drawing/2014/main" id="{9B0EE4AC-135E-F7E0-D2B6-D129C0977D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70"/>
    </mc:Choice>
    <mc:Fallback>
      <p:transition spd="slow" advTm="7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8380" y="597147"/>
            <a:ext cx="2658110" cy="530860"/>
          </a:xfrm>
          <a:custGeom>
            <a:avLst/>
            <a:gdLst/>
            <a:ahLst/>
            <a:cxnLst/>
            <a:rect l="l" t="t" r="r" b="b"/>
            <a:pathLst>
              <a:path w="2658110" h="530860">
                <a:moveTo>
                  <a:pt x="161051" y="0"/>
                </a:moveTo>
                <a:lnTo>
                  <a:pt x="0" y="0"/>
                </a:lnTo>
                <a:lnTo>
                  <a:pt x="0" y="523237"/>
                </a:lnTo>
                <a:lnTo>
                  <a:pt x="145303" y="523237"/>
                </a:lnTo>
                <a:lnTo>
                  <a:pt x="187893" y="521380"/>
                </a:lnTo>
                <a:lnTo>
                  <a:pt x="227261" y="515811"/>
                </a:lnTo>
                <a:lnTo>
                  <a:pt x="296334" y="493532"/>
                </a:lnTo>
                <a:lnTo>
                  <a:pt x="351539" y="456222"/>
                </a:lnTo>
                <a:lnTo>
                  <a:pt x="356039" y="451301"/>
                </a:lnTo>
                <a:lnTo>
                  <a:pt x="85893" y="451301"/>
                </a:lnTo>
                <a:lnTo>
                  <a:pt x="85893" y="71220"/>
                </a:lnTo>
                <a:lnTo>
                  <a:pt x="358955" y="71220"/>
                </a:lnTo>
                <a:lnTo>
                  <a:pt x="353686" y="65404"/>
                </a:lnTo>
                <a:lnTo>
                  <a:pt x="301344" y="29347"/>
                </a:lnTo>
                <a:lnTo>
                  <a:pt x="236745" y="7336"/>
                </a:lnTo>
                <a:lnTo>
                  <a:pt x="200285" y="1834"/>
                </a:lnTo>
                <a:lnTo>
                  <a:pt x="161051" y="0"/>
                </a:lnTo>
                <a:close/>
              </a:path>
              <a:path w="2658110" h="530860">
                <a:moveTo>
                  <a:pt x="358955" y="71220"/>
                </a:moveTo>
                <a:lnTo>
                  <a:pt x="159261" y="71220"/>
                </a:lnTo>
                <a:lnTo>
                  <a:pt x="186752" y="72495"/>
                </a:lnTo>
                <a:lnTo>
                  <a:pt x="211961" y="76320"/>
                </a:lnTo>
                <a:lnTo>
                  <a:pt x="255534" y="91620"/>
                </a:lnTo>
                <a:lnTo>
                  <a:pt x="290071" y="117030"/>
                </a:lnTo>
                <a:lnTo>
                  <a:pt x="314944" y="153177"/>
                </a:lnTo>
                <a:lnTo>
                  <a:pt x="330244" y="200419"/>
                </a:lnTo>
                <a:lnTo>
                  <a:pt x="335344" y="259113"/>
                </a:lnTo>
                <a:lnTo>
                  <a:pt x="332414" y="303939"/>
                </a:lnTo>
                <a:lnTo>
                  <a:pt x="323623" y="342860"/>
                </a:lnTo>
                <a:lnTo>
                  <a:pt x="288460" y="402985"/>
                </a:lnTo>
                <a:lnTo>
                  <a:pt x="229587" y="439222"/>
                </a:lnTo>
                <a:lnTo>
                  <a:pt x="191158" y="448281"/>
                </a:lnTo>
                <a:lnTo>
                  <a:pt x="146735" y="451301"/>
                </a:lnTo>
                <a:lnTo>
                  <a:pt x="356039" y="451301"/>
                </a:lnTo>
                <a:lnTo>
                  <a:pt x="391891" y="404417"/>
                </a:lnTo>
                <a:lnTo>
                  <a:pt x="416585" y="337760"/>
                </a:lnTo>
                <a:lnTo>
                  <a:pt x="422759" y="298996"/>
                </a:lnTo>
                <a:lnTo>
                  <a:pt x="424817" y="256608"/>
                </a:lnTo>
                <a:lnTo>
                  <a:pt x="422804" y="216255"/>
                </a:lnTo>
                <a:lnTo>
                  <a:pt x="416764" y="179303"/>
                </a:lnTo>
                <a:lnTo>
                  <a:pt x="406699" y="145751"/>
                </a:lnTo>
                <a:lnTo>
                  <a:pt x="392607" y="115598"/>
                </a:lnTo>
                <a:lnTo>
                  <a:pt x="374824" y="88734"/>
                </a:lnTo>
                <a:lnTo>
                  <a:pt x="358955" y="71220"/>
                </a:lnTo>
                <a:close/>
              </a:path>
              <a:path w="2658110" h="530860">
                <a:moveTo>
                  <a:pt x="820873" y="183956"/>
                </a:moveTo>
                <a:lnTo>
                  <a:pt x="680351" y="183956"/>
                </a:lnTo>
                <a:lnTo>
                  <a:pt x="696725" y="185052"/>
                </a:lnTo>
                <a:lnTo>
                  <a:pt x="711130" y="188340"/>
                </a:lnTo>
                <a:lnTo>
                  <a:pt x="742490" y="211737"/>
                </a:lnTo>
                <a:lnTo>
                  <a:pt x="753361" y="260187"/>
                </a:lnTo>
                <a:lnTo>
                  <a:pt x="753361" y="280944"/>
                </a:lnTo>
                <a:lnTo>
                  <a:pt x="684646" y="283450"/>
                </a:lnTo>
                <a:lnTo>
                  <a:pt x="641386" y="286783"/>
                </a:lnTo>
                <a:lnTo>
                  <a:pt x="572313" y="303782"/>
                </a:lnTo>
                <a:lnTo>
                  <a:pt x="526615" y="334740"/>
                </a:lnTo>
                <a:lnTo>
                  <a:pt x="503888" y="380729"/>
                </a:lnTo>
                <a:lnTo>
                  <a:pt x="501048" y="409427"/>
                </a:lnTo>
                <a:lnTo>
                  <a:pt x="502054" y="429112"/>
                </a:lnTo>
                <a:lnTo>
                  <a:pt x="517153" y="477427"/>
                </a:lnTo>
                <a:lnTo>
                  <a:pt x="547954" y="510040"/>
                </a:lnTo>
                <a:lnTo>
                  <a:pt x="590968" y="527174"/>
                </a:lnTo>
                <a:lnTo>
                  <a:pt x="624520" y="530395"/>
                </a:lnTo>
                <a:lnTo>
                  <a:pt x="640693" y="529947"/>
                </a:lnTo>
                <a:lnTo>
                  <a:pt x="681425" y="523237"/>
                </a:lnTo>
                <a:lnTo>
                  <a:pt x="722941" y="502479"/>
                </a:lnTo>
                <a:lnTo>
                  <a:pt x="757656" y="467048"/>
                </a:lnTo>
                <a:lnTo>
                  <a:pt x="836392" y="467048"/>
                </a:lnTo>
                <a:lnTo>
                  <a:pt x="836392" y="466332"/>
                </a:lnTo>
                <a:lnTo>
                  <a:pt x="651720" y="466332"/>
                </a:lnTo>
                <a:lnTo>
                  <a:pt x="638098" y="465505"/>
                </a:lnTo>
                <a:lnTo>
                  <a:pt x="597880" y="445306"/>
                </a:lnTo>
                <a:lnTo>
                  <a:pt x="588066" y="410770"/>
                </a:lnTo>
                <a:lnTo>
                  <a:pt x="588087" y="409427"/>
                </a:lnTo>
                <a:lnTo>
                  <a:pt x="602309" y="367733"/>
                </a:lnTo>
                <a:lnTo>
                  <a:pt x="648231" y="342144"/>
                </a:lnTo>
                <a:lnTo>
                  <a:pt x="701825" y="335702"/>
                </a:lnTo>
                <a:lnTo>
                  <a:pt x="753003" y="333912"/>
                </a:lnTo>
                <a:lnTo>
                  <a:pt x="836392" y="333912"/>
                </a:lnTo>
                <a:lnTo>
                  <a:pt x="836392" y="256608"/>
                </a:lnTo>
                <a:lnTo>
                  <a:pt x="833976" y="223682"/>
                </a:lnTo>
                <a:lnTo>
                  <a:pt x="826729" y="195408"/>
                </a:lnTo>
                <a:lnTo>
                  <a:pt x="820873" y="183956"/>
                </a:lnTo>
                <a:close/>
              </a:path>
              <a:path w="2658110" h="530860">
                <a:moveTo>
                  <a:pt x="836392" y="467048"/>
                </a:moveTo>
                <a:lnTo>
                  <a:pt x="760519" y="467048"/>
                </a:lnTo>
                <a:lnTo>
                  <a:pt x="776624" y="523237"/>
                </a:lnTo>
                <a:lnTo>
                  <a:pt x="836392" y="523237"/>
                </a:lnTo>
                <a:lnTo>
                  <a:pt x="836392" y="467048"/>
                </a:lnTo>
                <a:close/>
              </a:path>
              <a:path w="2658110" h="530860">
                <a:moveTo>
                  <a:pt x="836392" y="333912"/>
                </a:moveTo>
                <a:lnTo>
                  <a:pt x="753003" y="333912"/>
                </a:lnTo>
                <a:lnTo>
                  <a:pt x="753003" y="368270"/>
                </a:lnTo>
                <a:lnTo>
                  <a:pt x="751192" y="390974"/>
                </a:lnTo>
                <a:lnTo>
                  <a:pt x="736697" y="427658"/>
                </a:lnTo>
                <a:lnTo>
                  <a:pt x="691625" y="460159"/>
                </a:lnTo>
                <a:lnTo>
                  <a:pt x="651720" y="466332"/>
                </a:lnTo>
                <a:lnTo>
                  <a:pt x="836392" y="466332"/>
                </a:lnTo>
                <a:lnTo>
                  <a:pt x="836392" y="333912"/>
                </a:lnTo>
                <a:close/>
              </a:path>
              <a:path w="2658110" h="530860">
                <a:moveTo>
                  <a:pt x="684288" y="119535"/>
                </a:moveTo>
                <a:lnTo>
                  <a:pt x="644920" y="121951"/>
                </a:lnTo>
                <a:lnTo>
                  <a:pt x="606984" y="129198"/>
                </a:lnTo>
                <a:lnTo>
                  <a:pt x="556118" y="146914"/>
                </a:lnTo>
                <a:lnTo>
                  <a:pt x="541132" y="154251"/>
                </a:lnTo>
                <a:lnTo>
                  <a:pt x="568331" y="213661"/>
                </a:lnTo>
                <a:lnTo>
                  <a:pt x="581663" y="207644"/>
                </a:lnTo>
                <a:lnTo>
                  <a:pt x="595173" y="202119"/>
                </a:lnTo>
                <a:lnTo>
                  <a:pt x="636800" y="188787"/>
                </a:lnTo>
                <a:lnTo>
                  <a:pt x="680351" y="183956"/>
                </a:lnTo>
                <a:lnTo>
                  <a:pt x="820873" y="183956"/>
                </a:lnTo>
                <a:lnTo>
                  <a:pt x="814650" y="171787"/>
                </a:lnTo>
                <a:lnTo>
                  <a:pt x="797740" y="152819"/>
                </a:lnTo>
                <a:lnTo>
                  <a:pt x="776289" y="138257"/>
                </a:lnTo>
                <a:lnTo>
                  <a:pt x="750230" y="127856"/>
                </a:lnTo>
                <a:lnTo>
                  <a:pt x="719563" y="121616"/>
                </a:lnTo>
                <a:lnTo>
                  <a:pt x="684288" y="119535"/>
                </a:lnTo>
                <a:close/>
              </a:path>
              <a:path w="2658110" h="530860">
                <a:moveTo>
                  <a:pt x="1046832" y="191114"/>
                </a:moveTo>
                <a:lnTo>
                  <a:pt x="962370" y="191114"/>
                </a:lnTo>
                <a:lnTo>
                  <a:pt x="962370" y="404059"/>
                </a:lnTo>
                <a:lnTo>
                  <a:pt x="966307" y="447453"/>
                </a:lnTo>
                <a:lnTo>
                  <a:pt x="986684" y="493062"/>
                </a:lnTo>
                <a:lnTo>
                  <a:pt x="1020706" y="519300"/>
                </a:lnTo>
                <a:lnTo>
                  <a:pt x="1064794" y="529701"/>
                </a:lnTo>
                <a:lnTo>
                  <a:pt x="1081190" y="530395"/>
                </a:lnTo>
                <a:lnTo>
                  <a:pt x="1093068" y="530126"/>
                </a:lnTo>
                <a:lnTo>
                  <a:pt x="1137938" y="523841"/>
                </a:lnTo>
                <a:lnTo>
                  <a:pt x="1163505" y="515721"/>
                </a:lnTo>
                <a:lnTo>
                  <a:pt x="1163505" y="462395"/>
                </a:lnTo>
                <a:lnTo>
                  <a:pt x="1101590" y="462395"/>
                </a:lnTo>
                <a:lnTo>
                  <a:pt x="1089846" y="461478"/>
                </a:lnTo>
                <a:lnTo>
                  <a:pt x="1055288" y="439423"/>
                </a:lnTo>
                <a:lnTo>
                  <a:pt x="1046904" y="404059"/>
                </a:lnTo>
                <a:lnTo>
                  <a:pt x="1046832" y="191114"/>
                </a:lnTo>
                <a:close/>
              </a:path>
              <a:path w="2658110" h="530860">
                <a:moveTo>
                  <a:pt x="1163505" y="452017"/>
                </a:moveTo>
                <a:lnTo>
                  <a:pt x="1126083" y="460785"/>
                </a:lnTo>
                <a:lnTo>
                  <a:pt x="1101590" y="462395"/>
                </a:lnTo>
                <a:lnTo>
                  <a:pt x="1163505" y="462395"/>
                </a:lnTo>
                <a:lnTo>
                  <a:pt x="1163505" y="452017"/>
                </a:lnTo>
                <a:close/>
              </a:path>
              <a:path w="2658110" h="530860">
                <a:moveTo>
                  <a:pt x="1046832" y="39010"/>
                </a:moveTo>
                <a:lnTo>
                  <a:pt x="993864" y="39010"/>
                </a:lnTo>
                <a:lnTo>
                  <a:pt x="966307" y="123830"/>
                </a:lnTo>
                <a:lnTo>
                  <a:pt x="908328" y="153535"/>
                </a:lnTo>
                <a:lnTo>
                  <a:pt x="908328" y="191114"/>
                </a:lnTo>
                <a:lnTo>
                  <a:pt x="1160284" y="191114"/>
                </a:lnTo>
                <a:lnTo>
                  <a:pt x="1160284" y="127051"/>
                </a:lnTo>
                <a:lnTo>
                  <a:pt x="1046832" y="127051"/>
                </a:lnTo>
                <a:lnTo>
                  <a:pt x="1046832" y="39010"/>
                </a:lnTo>
                <a:close/>
              </a:path>
              <a:path w="2658110" h="530860">
                <a:moveTo>
                  <a:pt x="1535940" y="183956"/>
                </a:moveTo>
                <a:lnTo>
                  <a:pt x="1395419" y="183956"/>
                </a:lnTo>
                <a:lnTo>
                  <a:pt x="1411792" y="185052"/>
                </a:lnTo>
                <a:lnTo>
                  <a:pt x="1426197" y="188340"/>
                </a:lnTo>
                <a:lnTo>
                  <a:pt x="1457558" y="211737"/>
                </a:lnTo>
                <a:lnTo>
                  <a:pt x="1468429" y="260187"/>
                </a:lnTo>
                <a:lnTo>
                  <a:pt x="1468429" y="280944"/>
                </a:lnTo>
                <a:lnTo>
                  <a:pt x="1399714" y="283450"/>
                </a:lnTo>
                <a:lnTo>
                  <a:pt x="1356453" y="286783"/>
                </a:lnTo>
                <a:lnTo>
                  <a:pt x="1287380" y="303782"/>
                </a:lnTo>
                <a:lnTo>
                  <a:pt x="1241682" y="334740"/>
                </a:lnTo>
                <a:lnTo>
                  <a:pt x="1218956" y="380729"/>
                </a:lnTo>
                <a:lnTo>
                  <a:pt x="1216115" y="409427"/>
                </a:lnTo>
                <a:lnTo>
                  <a:pt x="1217122" y="429112"/>
                </a:lnTo>
                <a:lnTo>
                  <a:pt x="1232220" y="477427"/>
                </a:lnTo>
                <a:lnTo>
                  <a:pt x="1263021" y="510040"/>
                </a:lnTo>
                <a:lnTo>
                  <a:pt x="1306035" y="527174"/>
                </a:lnTo>
                <a:lnTo>
                  <a:pt x="1339588" y="530395"/>
                </a:lnTo>
                <a:lnTo>
                  <a:pt x="1355760" y="529947"/>
                </a:lnTo>
                <a:lnTo>
                  <a:pt x="1396492" y="523237"/>
                </a:lnTo>
                <a:lnTo>
                  <a:pt x="1438008" y="502479"/>
                </a:lnTo>
                <a:lnTo>
                  <a:pt x="1472723" y="467048"/>
                </a:lnTo>
                <a:lnTo>
                  <a:pt x="1551460" y="467048"/>
                </a:lnTo>
                <a:lnTo>
                  <a:pt x="1551460" y="466332"/>
                </a:lnTo>
                <a:lnTo>
                  <a:pt x="1366787" y="466332"/>
                </a:lnTo>
                <a:lnTo>
                  <a:pt x="1353165" y="465505"/>
                </a:lnTo>
                <a:lnTo>
                  <a:pt x="1312947" y="445306"/>
                </a:lnTo>
                <a:lnTo>
                  <a:pt x="1303133" y="410770"/>
                </a:lnTo>
                <a:lnTo>
                  <a:pt x="1303154" y="409427"/>
                </a:lnTo>
                <a:lnTo>
                  <a:pt x="1317376" y="367733"/>
                </a:lnTo>
                <a:lnTo>
                  <a:pt x="1363298" y="342144"/>
                </a:lnTo>
                <a:lnTo>
                  <a:pt x="1416892" y="335702"/>
                </a:lnTo>
                <a:lnTo>
                  <a:pt x="1468071" y="333912"/>
                </a:lnTo>
                <a:lnTo>
                  <a:pt x="1551460" y="333912"/>
                </a:lnTo>
                <a:lnTo>
                  <a:pt x="1551460" y="256608"/>
                </a:lnTo>
                <a:lnTo>
                  <a:pt x="1549044" y="223682"/>
                </a:lnTo>
                <a:lnTo>
                  <a:pt x="1541796" y="195408"/>
                </a:lnTo>
                <a:lnTo>
                  <a:pt x="1535940" y="183956"/>
                </a:lnTo>
                <a:close/>
              </a:path>
              <a:path w="2658110" h="530860">
                <a:moveTo>
                  <a:pt x="1551460" y="467048"/>
                </a:moveTo>
                <a:lnTo>
                  <a:pt x="1475587" y="467048"/>
                </a:lnTo>
                <a:lnTo>
                  <a:pt x="1491692" y="523237"/>
                </a:lnTo>
                <a:lnTo>
                  <a:pt x="1551460" y="523237"/>
                </a:lnTo>
                <a:lnTo>
                  <a:pt x="1551460" y="467048"/>
                </a:lnTo>
                <a:close/>
              </a:path>
              <a:path w="2658110" h="530860">
                <a:moveTo>
                  <a:pt x="1551460" y="333912"/>
                </a:moveTo>
                <a:lnTo>
                  <a:pt x="1468071" y="333912"/>
                </a:lnTo>
                <a:lnTo>
                  <a:pt x="1468071" y="368270"/>
                </a:lnTo>
                <a:lnTo>
                  <a:pt x="1466259" y="390974"/>
                </a:lnTo>
                <a:lnTo>
                  <a:pt x="1451764" y="427658"/>
                </a:lnTo>
                <a:lnTo>
                  <a:pt x="1406692" y="460159"/>
                </a:lnTo>
                <a:lnTo>
                  <a:pt x="1366787" y="466332"/>
                </a:lnTo>
                <a:lnTo>
                  <a:pt x="1551460" y="466332"/>
                </a:lnTo>
                <a:lnTo>
                  <a:pt x="1551460" y="333912"/>
                </a:lnTo>
                <a:close/>
              </a:path>
              <a:path w="2658110" h="530860">
                <a:moveTo>
                  <a:pt x="1399356" y="119535"/>
                </a:moveTo>
                <a:lnTo>
                  <a:pt x="1359988" y="121951"/>
                </a:lnTo>
                <a:lnTo>
                  <a:pt x="1322051" y="129198"/>
                </a:lnTo>
                <a:lnTo>
                  <a:pt x="1271186" y="146914"/>
                </a:lnTo>
                <a:lnTo>
                  <a:pt x="1256199" y="154251"/>
                </a:lnTo>
                <a:lnTo>
                  <a:pt x="1283399" y="213661"/>
                </a:lnTo>
                <a:lnTo>
                  <a:pt x="1296730" y="207644"/>
                </a:lnTo>
                <a:lnTo>
                  <a:pt x="1310241" y="202119"/>
                </a:lnTo>
                <a:lnTo>
                  <a:pt x="1351868" y="188787"/>
                </a:lnTo>
                <a:lnTo>
                  <a:pt x="1395419" y="183956"/>
                </a:lnTo>
                <a:lnTo>
                  <a:pt x="1535940" y="183956"/>
                </a:lnTo>
                <a:lnTo>
                  <a:pt x="1529718" y="171787"/>
                </a:lnTo>
                <a:lnTo>
                  <a:pt x="1512807" y="152819"/>
                </a:lnTo>
                <a:lnTo>
                  <a:pt x="1491356" y="138257"/>
                </a:lnTo>
                <a:lnTo>
                  <a:pt x="1465297" y="127856"/>
                </a:lnTo>
                <a:lnTo>
                  <a:pt x="1434630" y="121616"/>
                </a:lnTo>
                <a:lnTo>
                  <a:pt x="1399356" y="119535"/>
                </a:lnTo>
                <a:close/>
              </a:path>
              <a:path w="2658110" h="530860">
                <a:moveTo>
                  <a:pt x="1644511" y="433764"/>
                </a:moveTo>
                <a:lnTo>
                  <a:pt x="1644511" y="506416"/>
                </a:lnTo>
                <a:lnTo>
                  <a:pt x="1657955" y="512098"/>
                </a:lnTo>
                <a:lnTo>
                  <a:pt x="1700700" y="524311"/>
                </a:lnTo>
                <a:lnTo>
                  <a:pt x="1752237" y="530015"/>
                </a:lnTo>
                <a:lnTo>
                  <a:pt x="1772279" y="530395"/>
                </a:lnTo>
                <a:lnTo>
                  <a:pt x="1797555" y="529545"/>
                </a:lnTo>
                <a:lnTo>
                  <a:pt x="1841933" y="522745"/>
                </a:lnTo>
                <a:lnTo>
                  <a:pt x="1878192" y="509011"/>
                </a:lnTo>
                <a:lnTo>
                  <a:pt x="1916509" y="475995"/>
                </a:lnTo>
                <a:lnTo>
                  <a:pt x="1922164" y="466332"/>
                </a:lnTo>
                <a:lnTo>
                  <a:pt x="1774784" y="466332"/>
                </a:lnTo>
                <a:lnTo>
                  <a:pt x="1758791" y="465728"/>
                </a:lnTo>
                <a:lnTo>
                  <a:pt x="1707858" y="456669"/>
                </a:lnTo>
                <a:lnTo>
                  <a:pt x="1659073" y="440161"/>
                </a:lnTo>
                <a:lnTo>
                  <a:pt x="1644511" y="433764"/>
                </a:lnTo>
                <a:close/>
              </a:path>
              <a:path w="2658110" h="530860">
                <a:moveTo>
                  <a:pt x="1796615" y="119535"/>
                </a:moveTo>
                <a:lnTo>
                  <a:pt x="1734611" y="126425"/>
                </a:lnTo>
                <a:lnTo>
                  <a:pt x="1686027" y="147093"/>
                </a:lnTo>
                <a:lnTo>
                  <a:pt x="1654890" y="180645"/>
                </a:lnTo>
                <a:lnTo>
                  <a:pt x="1644511" y="226903"/>
                </a:lnTo>
                <a:lnTo>
                  <a:pt x="1645339" y="242807"/>
                </a:lnTo>
                <a:lnTo>
                  <a:pt x="1657753" y="281660"/>
                </a:lnTo>
                <a:lnTo>
                  <a:pt x="1684662" y="309911"/>
                </a:lnTo>
                <a:lnTo>
                  <a:pt x="1725484" y="332839"/>
                </a:lnTo>
                <a:lnTo>
                  <a:pt x="1778094" y="355296"/>
                </a:lnTo>
                <a:lnTo>
                  <a:pt x="1793752" y="362186"/>
                </a:lnTo>
                <a:lnTo>
                  <a:pt x="1834910" y="385001"/>
                </a:lnTo>
                <a:lnTo>
                  <a:pt x="1852804" y="409785"/>
                </a:lnTo>
                <a:lnTo>
                  <a:pt x="1852804" y="418375"/>
                </a:lnTo>
                <a:lnTo>
                  <a:pt x="1834552" y="453448"/>
                </a:lnTo>
                <a:lnTo>
                  <a:pt x="1794088" y="465527"/>
                </a:lnTo>
                <a:lnTo>
                  <a:pt x="1774784" y="466332"/>
                </a:lnTo>
                <a:lnTo>
                  <a:pt x="1922164" y="466332"/>
                </a:lnTo>
                <a:lnTo>
                  <a:pt x="1924808" y="461814"/>
                </a:lnTo>
                <a:lnTo>
                  <a:pt x="1930735" y="446111"/>
                </a:lnTo>
                <a:lnTo>
                  <a:pt x="1934292" y="428888"/>
                </a:lnTo>
                <a:lnTo>
                  <a:pt x="1935477" y="410143"/>
                </a:lnTo>
                <a:lnTo>
                  <a:pt x="1934605" y="393926"/>
                </a:lnTo>
                <a:lnTo>
                  <a:pt x="1921519" y="354670"/>
                </a:lnTo>
                <a:lnTo>
                  <a:pt x="1893738" y="326285"/>
                </a:lnTo>
                <a:lnTo>
                  <a:pt x="1853252" y="303849"/>
                </a:lnTo>
                <a:lnTo>
                  <a:pt x="1803147" y="283025"/>
                </a:lnTo>
                <a:lnTo>
                  <a:pt x="1788026" y="276739"/>
                </a:lnTo>
                <a:lnTo>
                  <a:pt x="1746600" y="256250"/>
                </a:lnTo>
                <a:lnTo>
                  <a:pt x="1727184" y="232271"/>
                </a:lnTo>
                <a:lnTo>
                  <a:pt x="1727184" y="222966"/>
                </a:lnTo>
                <a:lnTo>
                  <a:pt x="1753556" y="189950"/>
                </a:lnTo>
                <a:lnTo>
                  <a:pt x="1793752" y="184314"/>
                </a:lnTo>
                <a:lnTo>
                  <a:pt x="1913923" y="184314"/>
                </a:lnTo>
                <a:lnTo>
                  <a:pt x="1929035" y="148167"/>
                </a:lnTo>
                <a:lnTo>
                  <a:pt x="1881525" y="131055"/>
                </a:lnTo>
                <a:lnTo>
                  <a:pt x="1832047" y="121414"/>
                </a:lnTo>
                <a:lnTo>
                  <a:pt x="1814599" y="120005"/>
                </a:lnTo>
                <a:lnTo>
                  <a:pt x="1796615" y="119535"/>
                </a:lnTo>
                <a:close/>
              </a:path>
              <a:path w="2658110" h="530860">
                <a:moveTo>
                  <a:pt x="1913923" y="184314"/>
                </a:moveTo>
                <a:lnTo>
                  <a:pt x="1793752" y="184314"/>
                </a:lnTo>
                <a:lnTo>
                  <a:pt x="1807643" y="184806"/>
                </a:lnTo>
                <a:lnTo>
                  <a:pt x="1821399" y="186282"/>
                </a:lnTo>
                <a:lnTo>
                  <a:pt x="1862087" y="196214"/>
                </a:lnTo>
                <a:lnTo>
                  <a:pt x="1902551" y="211513"/>
                </a:lnTo>
                <a:lnTo>
                  <a:pt x="1913923" y="184314"/>
                </a:lnTo>
                <a:close/>
              </a:path>
              <a:path w="2658110" h="530860">
                <a:moveTo>
                  <a:pt x="2184212" y="119535"/>
                </a:moveTo>
                <a:lnTo>
                  <a:pt x="2133212" y="125619"/>
                </a:lnTo>
                <a:lnTo>
                  <a:pt x="2089013" y="143872"/>
                </a:lnTo>
                <a:lnTo>
                  <a:pt x="2052776" y="173756"/>
                </a:lnTo>
                <a:lnTo>
                  <a:pt x="2025666" y="214734"/>
                </a:lnTo>
                <a:lnTo>
                  <a:pt x="2008756" y="266271"/>
                </a:lnTo>
                <a:lnTo>
                  <a:pt x="2003119" y="327828"/>
                </a:lnTo>
                <a:lnTo>
                  <a:pt x="2004662" y="359927"/>
                </a:lnTo>
                <a:lnTo>
                  <a:pt x="2017009" y="415937"/>
                </a:lnTo>
                <a:lnTo>
                  <a:pt x="2041525" y="461009"/>
                </a:lnTo>
                <a:lnTo>
                  <a:pt x="2076062" y="495008"/>
                </a:lnTo>
                <a:lnTo>
                  <a:pt x="2119948" y="517712"/>
                </a:lnTo>
                <a:lnTo>
                  <a:pt x="2171305" y="528986"/>
                </a:lnTo>
                <a:lnTo>
                  <a:pt x="2199601" y="530395"/>
                </a:lnTo>
                <a:lnTo>
                  <a:pt x="2220314" y="529992"/>
                </a:lnTo>
                <a:lnTo>
                  <a:pt x="2273327" y="523953"/>
                </a:lnTo>
                <a:lnTo>
                  <a:pt x="2318891" y="510062"/>
                </a:lnTo>
                <a:lnTo>
                  <a:pt x="2333811" y="503553"/>
                </a:lnTo>
                <a:lnTo>
                  <a:pt x="2333811" y="464185"/>
                </a:lnTo>
                <a:lnTo>
                  <a:pt x="2203180" y="464185"/>
                </a:lnTo>
                <a:lnTo>
                  <a:pt x="2177993" y="462239"/>
                </a:lnTo>
                <a:lnTo>
                  <a:pt x="2136478" y="446671"/>
                </a:lnTo>
                <a:lnTo>
                  <a:pt x="2107220" y="415825"/>
                </a:lnTo>
                <a:lnTo>
                  <a:pt x="2091831" y="371446"/>
                </a:lnTo>
                <a:lnTo>
                  <a:pt x="2089371" y="344291"/>
                </a:lnTo>
                <a:lnTo>
                  <a:pt x="2353852" y="344291"/>
                </a:lnTo>
                <a:lnTo>
                  <a:pt x="2353852" y="299197"/>
                </a:lnTo>
                <a:lnTo>
                  <a:pt x="2353141" y="284165"/>
                </a:lnTo>
                <a:lnTo>
                  <a:pt x="2091160" y="284165"/>
                </a:lnTo>
                <a:lnTo>
                  <a:pt x="2094560" y="260791"/>
                </a:lnTo>
                <a:lnTo>
                  <a:pt x="2108876" y="223033"/>
                </a:lnTo>
                <a:lnTo>
                  <a:pt x="2148244" y="189324"/>
                </a:lnTo>
                <a:lnTo>
                  <a:pt x="2184212" y="182882"/>
                </a:lnTo>
                <a:lnTo>
                  <a:pt x="2320940" y="182882"/>
                </a:lnTo>
                <a:lnTo>
                  <a:pt x="2308669" y="167761"/>
                </a:lnTo>
                <a:lnTo>
                  <a:pt x="2275116" y="141367"/>
                </a:lnTo>
                <a:lnTo>
                  <a:pt x="2233422" y="124993"/>
                </a:lnTo>
                <a:lnTo>
                  <a:pt x="2209756" y="120900"/>
                </a:lnTo>
                <a:lnTo>
                  <a:pt x="2184212" y="119535"/>
                </a:lnTo>
                <a:close/>
              </a:path>
              <a:path w="2658110" h="530860">
                <a:moveTo>
                  <a:pt x="2333811" y="435196"/>
                </a:moveTo>
                <a:lnTo>
                  <a:pt x="2286502" y="452844"/>
                </a:lnTo>
                <a:lnTo>
                  <a:pt x="2239148" y="462395"/>
                </a:lnTo>
                <a:lnTo>
                  <a:pt x="2203180" y="464185"/>
                </a:lnTo>
                <a:lnTo>
                  <a:pt x="2333811" y="464185"/>
                </a:lnTo>
                <a:lnTo>
                  <a:pt x="2333811" y="435196"/>
                </a:lnTo>
                <a:close/>
              </a:path>
              <a:path w="2658110" h="530860">
                <a:moveTo>
                  <a:pt x="2320940" y="182882"/>
                </a:moveTo>
                <a:lnTo>
                  <a:pt x="2184212" y="182882"/>
                </a:lnTo>
                <a:lnTo>
                  <a:pt x="2198393" y="183687"/>
                </a:lnTo>
                <a:lnTo>
                  <a:pt x="2211233" y="186103"/>
                </a:lnTo>
                <a:lnTo>
                  <a:pt x="2249706" y="211156"/>
                </a:lnTo>
                <a:lnTo>
                  <a:pt x="2268853" y="256160"/>
                </a:lnTo>
                <a:lnTo>
                  <a:pt x="2271537" y="284165"/>
                </a:lnTo>
                <a:lnTo>
                  <a:pt x="2353141" y="284165"/>
                </a:lnTo>
                <a:lnTo>
                  <a:pt x="2342378" y="224308"/>
                </a:lnTo>
                <a:lnTo>
                  <a:pt x="2322157" y="184381"/>
                </a:lnTo>
                <a:lnTo>
                  <a:pt x="2320940" y="182882"/>
                </a:lnTo>
                <a:close/>
              </a:path>
              <a:path w="2658110" h="530860">
                <a:moveTo>
                  <a:pt x="2541388" y="191114"/>
                </a:moveTo>
                <a:lnTo>
                  <a:pt x="2456925" y="191114"/>
                </a:lnTo>
                <a:lnTo>
                  <a:pt x="2456925" y="404059"/>
                </a:lnTo>
                <a:lnTo>
                  <a:pt x="2460862" y="447453"/>
                </a:lnTo>
                <a:lnTo>
                  <a:pt x="2481240" y="493062"/>
                </a:lnTo>
                <a:lnTo>
                  <a:pt x="2515262" y="519300"/>
                </a:lnTo>
                <a:lnTo>
                  <a:pt x="2559349" y="529701"/>
                </a:lnTo>
                <a:lnTo>
                  <a:pt x="2575745" y="530395"/>
                </a:lnTo>
                <a:lnTo>
                  <a:pt x="2587623" y="530126"/>
                </a:lnTo>
                <a:lnTo>
                  <a:pt x="2632493" y="523841"/>
                </a:lnTo>
                <a:lnTo>
                  <a:pt x="2658060" y="515721"/>
                </a:lnTo>
                <a:lnTo>
                  <a:pt x="2658060" y="462395"/>
                </a:lnTo>
                <a:lnTo>
                  <a:pt x="2596145" y="462395"/>
                </a:lnTo>
                <a:lnTo>
                  <a:pt x="2584402" y="461478"/>
                </a:lnTo>
                <a:lnTo>
                  <a:pt x="2549843" y="439423"/>
                </a:lnTo>
                <a:lnTo>
                  <a:pt x="2541459" y="404059"/>
                </a:lnTo>
                <a:lnTo>
                  <a:pt x="2541388" y="191114"/>
                </a:lnTo>
                <a:close/>
              </a:path>
              <a:path w="2658110" h="530860">
                <a:moveTo>
                  <a:pt x="2658060" y="452017"/>
                </a:moveTo>
                <a:lnTo>
                  <a:pt x="2620638" y="460785"/>
                </a:lnTo>
                <a:lnTo>
                  <a:pt x="2596145" y="462395"/>
                </a:lnTo>
                <a:lnTo>
                  <a:pt x="2658060" y="462395"/>
                </a:lnTo>
                <a:lnTo>
                  <a:pt x="2658060" y="452017"/>
                </a:lnTo>
                <a:close/>
              </a:path>
              <a:path w="2658110" h="530860">
                <a:moveTo>
                  <a:pt x="2541388" y="39010"/>
                </a:moveTo>
                <a:lnTo>
                  <a:pt x="2488420" y="39010"/>
                </a:lnTo>
                <a:lnTo>
                  <a:pt x="2460862" y="123830"/>
                </a:lnTo>
                <a:lnTo>
                  <a:pt x="2402884" y="153535"/>
                </a:lnTo>
                <a:lnTo>
                  <a:pt x="2402884" y="191114"/>
                </a:lnTo>
                <a:lnTo>
                  <a:pt x="2654839" y="191114"/>
                </a:lnTo>
                <a:lnTo>
                  <a:pt x="2654839" y="127051"/>
                </a:lnTo>
                <a:lnTo>
                  <a:pt x="2541388" y="127051"/>
                </a:lnTo>
                <a:lnTo>
                  <a:pt x="2541388" y="3901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575898"/>
            <a:ext cx="19486880" cy="10732770"/>
            <a:chOff x="0" y="575898"/>
            <a:chExt cx="19486880" cy="10732770"/>
          </a:xfrm>
        </p:grpSpPr>
        <p:pic>
          <p:nvPicPr>
            <p:cNvPr id="4" name="object 4"/>
            <p:cNvPicPr/>
            <p:nvPr/>
          </p:nvPicPr>
          <p:blipFill>
            <a:blip r:embed="rId5" cstate="print"/>
            <a:stretch>
              <a:fillRect/>
            </a:stretch>
          </p:blipFill>
          <p:spPr>
            <a:xfrm>
              <a:off x="0" y="1643929"/>
              <a:ext cx="18020392" cy="9664627"/>
            </a:xfrm>
            <a:prstGeom prst="rect">
              <a:avLst/>
            </a:prstGeom>
          </p:spPr>
        </p:pic>
        <p:pic>
          <p:nvPicPr>
            <p:cNvPr id="5" name="object 5"/>
            <p:cNvPicPr/>
            <p:nvPr/>
          </p:nvPicPr>
          <p:blipFill>
            <a:blip r:embed="rId6" cstate="print"/>
            <a:stretch>
              <a:fillRect/>
            </a:stretch>
          </p:blipFill>
          <p:spPr>
            <a:xfrm>
              <a:off x="13025781" y="575898"/>
              <a:ext cx="6460536" cy="9999695"/>
            </a:xfrm>
            <a:prstGeom prst="rect">
              <a:avLst/>
            </a:prstGeom>
          </p:spPr>
        </p:pic>
        <p:pic>
          <p:nvPicPr>
            <p:cNvPr id="6" name="object 6"/>
            <p:cNvPicPr/>
            <p:nvPr/>
          </p:nvPicPr>
          <p:blipFill>
            <a:blip r:embed="rId7" cstate="print"/>
            <a:stretch>
              <a:fillRect/>
            </a:stretch>
          </p:blipFill>
          <p:spPr>
            <a:xfrm>
              <a:off x="13067664" y="575898"/>
              <a:ext cx="6376769" cy="9915928"/>
            </a:xfrm>
            <a:prstGeom prst="rect">
              <a:avLst/>
            </a:prstGeom>
          </p:spPr>
        </p:pic>
        <p:pic>
          <p:nvPicPr>
            <p:cNvPr id="7" name="object 7"/>
            <p:cNvPicPr/>
            <p:nvPr/>
          </p:nvPicPr>
          <p:blipFill>
            <a:blip r:embed="rId8" cstate="print"/>
            <a:stretch>
              <a:fillRect/>
            </a:stretch>
          </p:blipFill>
          <p:spPr>
            <a:xfrm>
              <a:off x="2800225" y="5882480"/>
              <a:ext cx="7744007" cy="1221893"/>
            </a:xfrm>
            <a:prstGeom prst="rect">
              <a:avLst/>
            </a:prstGeom>
          </p:spPr>
        </p:pic>
      </p:grpSp>
      <p:pic>
        <p:nvPicPr>
          <p:cNvPr id="20" name="오디오 19">
            <a:extLst>
              <a:ext uri="{FF2B5EF4-FFF2-40B4-BE49-F238E27FC236}">
                <a16:creationId xmlns:a16="http://schemas.microsoft.com/office/drawing/2014/main" id="{EC6E8583-573B-ED51-DD5A-4C7AFF6DA06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26"/>
    </mc:Choice>
    <mc:Fallback>
      <p:transition spd="slow" advTm="11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0"/>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8380" y="597147"/>
            <a:ext cx="2658110" cy="530860"/>
          </a:xfrm>
          <a:custGeom>
            <a:avLst/>
            <a:gdLst/>
            <a:ahLst/>
            <a:cxnLst/>
            <a:rect l="l" t="t" r="r" b="b"/>
            <a:pathLst>
              <a:path w="2658110" h="530860">
                <a:moveTo>
                  <a:pt x="161051" y="0"/>
                </a:moveTo>
                <a:lnTo>
                  <a:pt x="0" y="0"/>
                </a:lnTo>
                <a:lnTo>
                  <a:pt x="0" y="523237"/>
                </a:lnTo>
                <a:lnTo>
                  <a:pt x="145303" y="523237"/>
                </a:lnTo>
                <a:lnTo>
                  <a:pt x="187893" y="521380"/>
                </a:lnTo>
                <a:lnTo>
                  <a:pt x="227261" y="515811"/>
                </a:lnTo>
                <a:lnTo>
                  <a:pt x="296334" y="493532"/>
                </a:lnTo>
                <a:lnTo>
                  <a:pt x="351539" y="456222"/>
                </a:lnTo>
                <a:lnTo>
                  <a:pt x="356039" y="451301"/>
                </a:lnTo>
                <a:lnTo>
                  <a:pt x="85893" y="451301"/>
                </a:lnTo>
                <a:lnTo>
                  <a:pt x="85893" y="71220"/>
                </a:lnTo>
                <a:lnTo>
                  <a:pt x="358955" y="71220"/>
                </a:lnTo>
                <a:lnTo>
                  <a:pt x="353686" y="65404"/>
                </a:lnTo>
                <a:lnTo>
                  <a:pt x="301344" y="29347"/>
                </a:lnTo>
                <a:lnTo>
                  <a:pt x="236745" y="7336"/>
                </a:lnTo>
                <a:lnTo>
                  <a:pt x="200285" y="1834"/>
                </a:lnTo>
                <a:lnTo>
                  <a:pt x="161051" y="0"/>
                </a:lnTo>
                <a:close/>
              </a:path>
              <a:path w="2658110" h="530860">
                <a:moveTo>
                  <a:pt x="358955" y="71220"/>
                </a:moveTo>
                <a:lnTo>
                  <a:pt x="159261" y="71220"/>
                </a:lnTo>
                <a:lnTo>
                  <a:pt x="186752" y="72495"/>
                </a:lnTo>
                <a:lnTo>
                  <a:pt x="211961" y="76320"/>
                </a:lnTo>
                <a:lnTo>
                  <a:pt x="255534" y="91620"/>
                </a:lnTo>
                <a:lnTo>
                  <a:pt x="290071" y="117030"/>
                </a:lnTo>
                <a:lnTo>
                  <a:pt x="314944" y="153177"/>
                </a:lnTo>
                <a:lnTo>
                  <a:pt x="330244" y="200419"/>
                </a:lnTo>
                <a:lnTo>
                  <a:pt x="335344" y="259113"/>
                </a:lnTo>
                <a:lnTo>
                  <a:pt x="332414" y="303939"/>
                </a:lnTo>
                <a:lnTo>
                  <a:pt x="323623" y="342860"/>
                </a:lnTo>
                <a:lnTo>
                  <a:pt x="288460" y="402985"/>
                </a:lnTo>
                <a:lnTo>
                  <a:pt x="229587" y="439222"/>
                </a:lnTo>
                <a:lnTo>
                  <a:pt x="191158" y="448281"/>
                </a:lnTo>
                <a:lnTo>
                  <a:pt x="146735" y="451301"/>
                </a:lnTo>
                <a:lnTo>
                  <a:pt x="356039" y="451301"/>
                </a:lnTo>
                <a:lnTo>
                  <a:pt x="391891" y="404417"/>
                </a:lnTo>
                <a:lnTo>
                  <a:pt x="416585" y="337760"/>
                </a:lnTo>
                <a:lnTo>
                  <a:pt x="422759" y="298996"/>
                </a:lnTo>
                <a:lnTo>
                  <a:pt x="424817" y="256608"/>
                </a:lnTo>
                <a:lnTo>
                  <a:pt x="422804" y="216255"/>
                </a:lnTo>
                <a:lnTo>
                  <a:pt x="416764" y="179303"/>
                </a:lnTo>
                <a:lnTo>
                  <a:pt x="406699" y="145751"/>
                </a:lnTo>
                <a:lnTo>
                  <a:pt x="392607" y="115598"/>
                </a:lnTo>
                <a:lnTo>
                  <a:pt x="374824" y="88734"/>
                </a:lnTo>
                <a:lnTo>
                  <a:pt x="358955" y="71220"/>
                </a:lnTo>
                <a:close/>
              </a:path>
              <a:path w="2658110" h="530860">
                <a:moveTo>
                  <a:pt x="820873" y="183956"/>
                </a:moveTo>
                <a:lnTo>
                  <a:pt x="680351" y="183956"/>
                </a:lnTo>
                <a:lnTo>
                  <a:pt x="696725" y="185052"/>
                </a:lnTo>
                <a:lnTo>
                  <a:pt x="711130" y="188340"/>
                </a:lnTo>
                <a:lnTo>
                  <a:pt x="742490" y="211737"/>
                </a:lnTo>
                <a:lnTo>
                  <a:pt x="753361" y="260187"/>
                </a:lnTo>
                <a:lnTo>
                  <a:pt x="753361" y="280944"/>
                </a:lnTo>
                <a:lnTo>
                  <a:pt x="684646" y="283450"/>
                </a:lnTo>
                <a:lnTo>
                  <a:pt x="641386" y="286783"/>
                </a:lnTo>
                <a:lnTo>
                  <a:pt x="572313" y="303782"/>
                </a:lnTo>
                <a:lnTo>
                  <a:pt x="526615" y="334740"/>
                </a:lnTo>
                <a:lnTo>
                  <a:pt x="503888" y="380729"/>
                </a:lnTo>
                <a:lnTo>
                  <a:pt x="501048" y="409427"/>
                </a:lnTo>
                <a:lnTo>
                  <a:pt x="502054" y="429112"/>
                </a:lnTo>
                <a:lnTo>
                  <a:pt x="517153" y="477427"/>
                </a:lnTo>
                <a:lnTo>
                  <a:pt x="547954" y="510040"/>
                </a:lnTo>
                <a:lnTo>
                  <a:pt x="590968" y="527174"/>
                </a:lnTo>
                <a:lnTo>
                  <a:pt x="624520" y="530395"/>
                </a:lnTo>
                <a:lnTo>
                  <a:pt x="640693" y="529947"/>
                </a:lnTo>
                <a:lnTo>
                  <a:pt x="681425" y="523237"/>
                </a:lnTo>
                <a:lnTo>
                  <a:pt x="722941" y="502479"/>
                </a:lnTo>
                <a:lnTo>
                  <a:pt x="757656" y="467048"/>
                </a:lnTo>
                <a:lnTo>
                  <a:pt x="836392" y="467048"/>
                </a:lnTo>
                <a:lnTo>
                  <a:pt x="836392" y="466332"/>
                </a:lnTo>
                <a:lnTo>
                  <a:pt x="651720" y="466332"/>
                </a:lnTo>
                <a:lnTo>
                  <a:pt x="638098" y="465505"/>
                </a:lnTo>
                <a:lnTo>
                  <a:pt x="597880" y="445306"/>
                </a:lnTo>
                <a:lnTo>
                  <a:pt x="588066" y="410770"/>
                </a:lnTo>
                <a:lnTo>
                  <a:pt x="588087" y="409427"/>
                </a:lnTo>
                <a:lnTo>
                  <a:pt x="602309" y="367733"/>
                </a:lnTo>
                <a:lnTo>
                  <a:pt x="648231" y="342144"/>
                </a:lnTo>
                <a:lnTo>
                  <a:pt x="701825" y="335702"/>
                </a:lnTo>
                <a:lnTo>
                  <a:pt x="753003" y="333912"/>
                </a:lnTo>
                <a:lnTo>
                  <a:pt x="836392" y="333912"/>
                </a:lnTo>
                <a:lnTo>
                  <a:pt x="836392" y="256608"/>
                </a:lnTo>
                <a:lnTo>
                  <a:pt x="833976" y="223682"/>
                </a:lnTo>
                <a:lnTo>
                  <a:pt x="826729" y="195408"/>
                </a:lnTo>
                <a:lnTo>
                  <a:pt x="820873" y="183956"/>
                </a:lnTo>
                <a:close/>
              </a:path>
              <a:path w="2658110" h="530860">
                <a:moveTo>
                  <a:pt x="836392" y="467048"/>
                </a:moveTo>
                <a:lnTo>
                  <a:pt x="760519" y="467048"/>
                </a:lnTo>
                <a:lnTo>
                  <a:pt x="776624" y="523237"/>
                </a:lnTo>
                <a:lnTo>
                  <a:pt x="836392" y="523237"/>
                </a:lnTo>
                <a:lnTo>
                  <a:pt x="836392" y="467048"/>
                </a:lnTo>
                <a:close/>
              </a:path>
              <a:path w="2658110" h="530860">
                <a:moveTo>
                  <a:pt x="836392" y="333912"/>
                </a:moveTo>
                <a:lnTo>
                  <a:pt x="753003" y="333912"/>
                </a:lnTo>
                <a:lnTo>
                  <a:pt x="753003" y="368270"/>
                </a:lnTo>
                <a:lnTo>
                  <a:pt x="751192" y="390974"/>
                </a:lnTo>
                <a:lnTo>
                  <a:pt x="736697" y="427658"/>
                </a:lnTo>
                <a:lnTo>
                  <a:pt x="691625" y="460159"/>
                </a:lnTo>
                <a:lnTo>
                  <a:pt x="651720" y="466332"/>
                </a:lnTo>
                <a:lnTo>
                  <a:pt x="836392" y="466332"/>
                </a:lnTo>
                <a:lnTo>
                  <a:pt x="836392" y="333912"/>
                </a:lnTo>
                <a:close/>
              </a:path>
              <a:path w="2658110" h="530860">
                <a:moveTo>
                  <a:pt x="684288" y="119535"/>
                </a:moveTo>
                <a:lnTo>
                  <a:pt x="644920" y="121951"/>
                </a:lnTo>
                <a:lnTo>
                  <a:pt x="606984" y="129198"/>
                </a:lnTo>
                <a:lnTo>
                  <a:pt x="556118" y="146914"/>
                </a:lnTo>
                <a:lnTo>
                  <a:pt x="541132" y="154251"/>
                </a:lnTo>
                <a:lnTo>
                  <a:pt x="568331" y="213661"/>
                </a:lnTo>
                <a:lnTo>
                  <a:pt x="581663" y="207644"/>
                </a:lnTo>
                <a:lnTo>
                  <a:pt x="595173" y="202119"/>
                </a:lnTo>
                <a:lnTo>
                  <a:pt x="636800" y="188787"/>
                </a:lnTo>
                <a:lnTo>
                  <a:pt x="680351" y="183956"/>
                </a:lnTo>
                <a:lnTo>
                  <a:pt x="820873" y="183956"/>
                </a:lnTo>
                <a:lnTo>
                  <a:pt x="814650" y="171787"/>
                </a:lnTo>
                <a:lnTo>
                  <a:pt x="797740" y="152819"/>
                </a:lnTo>
                <a:lnTo>
                  <a:pt x="776289" y="138257"/>
                </a:lnTo>
                <a:lnTo>
                  <a:pt x="750230" y="127856"/>
                </a:lnTo>
                <a:lnTo>
                  <a:pt x="719563" y="121616"/>
                </a:lnTo>
                <a:lnTo>
                  <a:pt x="684288" y="119535"/>
                </a:lnTo>
                <a:close/>
              </a:path>
              <a:path w="2658110" h="530860">
                <a:moveTo>
                  <a:pt x="1046832" y="191114"/>
                </a:moveTo>
                <a:lnTo>
                  <a:pt x="962370" y="191114"/>
                </a:lnTo>
                <a:lnTo>
                  <a:pt x="962370" y="404059"/>
                </a:lnTo>
                <a:lnTo>
                  <a:pt x="966307" y="447453"/>
                </a:lnTo>
                <a:lnTo>
                  <a:pt x="986684" y="493062"/>
                </a:lnTo>
                <a:lnTo>
                  <a:pt x="1020706" y="519300"/>
                </a:lnTo>
                <a:lnTo>
                  <a:pt x="1064794" y="529701"/>
                </a:lnTo>
                <a:lnTo>
                  <a:pt x="1081190" y="530395"/>
                </a:lnTo>
                <a:lnTo>
                  <a:pt x="1093068" y="530126"/>
                </a:lnTo>
                <a:lnTo>
                  <a:pt x="1137938" y="523841"/>
                </a:lnTo>
                <a:lnTo>
                  <a:pt x="1163505" y="515721"/>
                </a:lnTo>
                <a:lnTo>
                  <a:pt x="1163505" y="462395"/>
                </a:lnTo>
                <a:lnTo>
                  <a:pt x="1101590" y="462395"/>
                </a:lnTo>
                <a:lnTo>
                  <a:pt x="1089846" y="461478"/>
                </a:lnTo>
                <a:lnTo>
                  <a:pt x="1055288" y="439423"/>
                </a:lnTo>
                <a:lnTo>
                  <a:pt x="1046904" y="404059"/>
                </a:lnTo>
                <a:lnTo>
                  <a:pt x="1046832" y="191114"/>
                </a:lnTo>
                <a:close/>
              </a:path>
              <a:path w="2658110" h="530860">
                <a:moveTo>
                  <a:pt x="1163505" y="452017"/>
                </a:moveTo>
                <a:lnTo>
                  <a:pt x="1126083" y="460785"/>
                </a:lnTo>
                <a:lnTo>
                  <a:pt x="1101590" y="462395"/>
                </a:lnTo>
                <a:lnTo>
                  <a:pt x="1163505" y="462395"/>
                </a:lnTo>
                <a:lnTo>
                  <a:pt x="1163505" y="452017"/>
                </a:lnTo>
                <a:close/>
              </a:path>
              <a:path w="2658110" h="530860">
                <a:moveTo>
                  <a:pt x="1046832" y="39010"/>
                </a:moveTo>
                <a:lnTo>
                  <a:pt x="993864" y="39010"/>
                </a:lnTo>
                <a:lnTo>
                  <a:pt x="966307" y="123830"/>
                </a:lnTo>
                <a:lnTo>
                  <a:pt x="908328" y="153535"/>
                </a:lnTo>
                <a:lnTo>
                  <a:pt x="908328" y="191114"/>
                </a:lnTo>
                <a:lnTo>
                  <a:pt x="1160284" y="191114"/>
                </a:lnTo>
                <a:lnTo>
                  <a:pt x="1160284" y="127051"/>
                </a:lnTo>
                <a:lnTo>
                  <a:pt x="1046832" y="127051"/>
                </a:lnTo>
                <a:lnTo>
                  <a:pt x="1046832" y="39010"/>
                </a:lnTo>
                <a:close/>
              </a:path>
              <a:path w="2658110" h="530860">
                <a:moveTo>
                  <a:pt x="1535940" y="183956"/>
                </a:moveTo>
                <a:lnTo>
                  <a:pt x="1395419" y="183956"/>
                </a:lnTo>
                <a:lnTo>
                  <a:pt x="1411792" y="185052"/>
                </a:lnTo>
                <a:lnTo>
                  <a:pt x="1426197" y="188340"/>
                </a:lnTo>
                <a:lnTo>
                  <a:pt x="1457558" y="211737"/>
                </a:lnTo>
                <a:lnTo>
                  <a:pt x="1468429" y="260187"/>
                </a:lnTo>
                <a:lnTo>
                  <a:pt x="1468429" y="280944"/>
                </a:lnTo>
                <a:lnTo>
                  <a:pt x="1399714" y="283450"/>
                </a:lnTo>
                <a:lnTo>
                  <a:pt x="1356453" y="286783"/>
                </a:lnTo>
                <a:lnTo>
                  <a:pt x="1287380" y="303782"/>
                </a:lnTo>
                <a:lnTo>
                  <a:pt x="1241682" y="334740"/>
                </a:lnTo>
                <a:lnTo>
                  <a:pt x="1218956" y="380729"/>
                </a:lnTo>
                <a:lnTo>
                  <a:pt x="1216115" y="409427"/>
                </a:lnTo>
                <a:lnTo>
                  <a:pt x="1217122" y="429112"/>
                </a:lnTo>
                <a:lnTo>
                  <a:pt x="1232220" y="477427"/>
                </a:lnTo>
                <a:lnTo>
                  <a:pt x="1263021" y="510040"/>
                </a:lnTo>
                <a:lnTo>
                  <a:pt x="1306035" y="527174"/>
                </a:lnTo>
                <a:lnTo>
                  <a:pt x="1339588" y="530395"/>
                </a:lnTo>
                <a:lnTo>
                  <a:pt x="1355760" y="529947"/>
                </a:lnTo>
                <a:lnTo>
                  <a:pt x="1396492" y="523237"/>
                </a:lnTo>
                <a:lnTo>
                  <a:pt x="1438008" y="502479"/>
                </a:lnTo>
                <a:lnTo>
                  <a:pt x="1472723" y="467048"/>
                </a:lnTo>
                <a:lnTo>
                  <a:pt x="1551460" y="467048"/>
                </a:lnTo>
                <a:lnTo>
                  <a:pt x="1551460" y="466332"/>
                </a:lnTo>
                <a:lnTo>
                  <a:pt x="1366787" y="466332"/>
                </a:lnTo>
                <a:lnTo>
                  <a:pt x="1353165" y="465505"/>
                </a:lnTo>
                <a:lnTo>
                  <a:pt x="1312947" y="445306"/>
                </a:lnTo>
                <a:lnTo>
                  <a:pt x="1303133" y="410770"/>
                </a:lnTo>
                <a:lnTo>
                  <a:pt x="1303154" y="409427"/>
                </a:lnTo>
                <a:lnTo>
                  <a:pt x="1317376" y="367733"/>
                </a:lnTo>
                <a:lnTo>
                  <a:pt x="1363298" y="342144"/>
                </a:lnTo>
                <a:lnTo>
                  <a:pt x="1416892" y="335702"/>
                </a:lnTo>
                <a:lnTo>
                  <a:pt x="1468071" y="333912"/>
                </a:lnTo>
                <a:lnTo>
                  <a:pt x="1551460" y="333912"/>
                </a:lnTo>
                <a:lnTo>
                  <a:pt x="1551460" y="256608"/>
                </a:lnTo>
                <a:lnTo>
                  <a:pt x="1549044" y="223682"/>
                </a:lnTo>
                <a:lnTo>
                  <a:pt x="1541796" y="195408"/>
                </a:lnTo>
                <a:lnTo>
                  <a:pt x="1535940" y="183956"/>
                </a:lnTo>
                <a:close/>
              </a:path>
              <a:path w="2658110" h="530860">
                <a:moveTo>
                  <a:pt x="1551460" y="467048"/>
                </a:moveTo>
                <a:lnTo>
                  <a:pt x="1475587" y="467048"/>
                </a:lnTo>
                <a:lnTo>
                  <a:pt x="1491692" y="523237"/>
                </a:lnTo>
                <a:lnTo>
                  <a:pt x="1551460" y="523237"/>
                </a:lnTo>
                <a:lnTo>
                  <a:pt x="1551460" y="467048"/>
                </a:lnTo>
                <a:close/>
              </a:path>
              <a:path w="2658110" h="530860">
                <a:moveTo>
                  <a:pt x="1551460" y="333912"/>
                </a:moveTo>
                <a:lnTo>
                  <a:pt x="1468071" y="333912"/>
                </a:lnTo>
                <a:lnTo>
                  <a:pt x="1468071" y="368270"/>
                </a:lnTo>
                <a:lnTo>
                  <a:pt x="1466259" y="390974"/>
                </a:lnTo>
                <a:lnTo>
                  <a:pt x="1451764" y="427658"/>
                </a:lnTo>
                <a:lnTo>
                  <a:pt x="1406692" y="460159"/>
                </a:lnTo>
                <a:lnTo>
                  <a:pt x="1366787" y="466332"/>
                </a:lnTo>
                <a:lnTo>
                  <a:pt x="1551460" y="466332"/>
                </a:lnTo>
                <a:lnTo>
                  <a:pt x="1551460" y="333912"/>
                </a:lnTo>
                <a:close/>
              </a:path>
              <a:path w="2658110" h="530860">
                <a:moveTo>
                  <a:pt x="1399356" y="119535"/>
                </a:moveTo>
                <a:lnTo>
                  <a:pt x="1359988" y="121951"/>
                </a:lnTo>
                <a:lnTo>
                  <a:pt x="1322051" y="129198"/>
                </a:lnTo>
                <a:lnTo>
                  <a:pt x="1271186" y="146914"/>
                </a:lnTo>
                <a:lnTo>
                  <a:pt x="1256199" y="154251"/>
                </a:lnTo>
                <a:lnTo>
                  <a:pt x="1283399" y="213661"/>
                </a:lnTo>
                <a:lnTo>
                  <a:pt x="1296730" y="207644"/>
                </a:lnTo>
                <a:lnTo>
                  <a:pt x="1310241" y="202119"/>
                </a:lnTo>
                <a:lnTo>
                  <a:pt x="1351868" y="188787"/>
                </a:lnTo>
                <a:lnTo>
                  <a:pt x="1395419" y="183956"/>
                </a:lnTo>
                <a:lnTo>
                  <a:pt x="1535940" y="183956"/>
                </a:lnTo>
                <a:lnTo>
                  <a:pt x="1529718" y="171787"/>
                </a:lnTo>
                <a:lnTo>
                  <a:pt x="1512807" y="152819"/>
                </a:lnTo>
                <a:lnTo>
                  <a:pt x="1491356" y="138257"/>
                </a:lnTo>
                <a:lnTo>
                  <a:pt x="1465297" y="127856"/>
                </a:lnTo>
                <a:lnTo>
                  <a:pt x="1434630" y="121616"/>
                </a:lnTo>
                <a:lnTo>
                  <a:pt x="1399356" y="119535"/>
                </a:lnTo>
                <a:close/>
              </a:path>
              <a:path w="2658110" h="530860">
                <a:moveTo>
                  <a:pt x="1644511" y="433764"/>
                </a:moveTo>
                <a:lnTo>
                  <a:pt x="1644511" y="506416"/>
                </a:lnTo>
                <a:lnTo>
                  <a:pt x="1657955" y="512098"/>
                </a:lnTo>
                <a:lnTo>
                  <a:pt x="1700700" y="524311"/>
                </a:lnTo>
                <a:lnTo>
                  <a:pt x="1752237" y="530015"/>
                </a:lnTo>
                <a:lnTo>
                  <a:pt x="1772279" y="530395"/>
                </a:lnTo>
                <a:lnTo>
                  <a:pt x="1797555" y="529545"/>
                </a:lnTo>
                <a:lnTo>
                  <a:pt x="1841933" y="522745"/>
                </a:lnTo>
                <a:lnTo>
                  <a:pt x="1878192" y="509011"/>
                </a:lnTo>
                <a:lnTo>
                  <a:pt x="1916509" y="475995"/>
                </a:lnTo>
                <a:lnTo>
                  <a:pt x="1922164" y="466332"/>
                </a:lnTo>
                <a:lnTo>
                  <a:pt x="1774784" y="466332"/>
                </a:lnTo>
                <a:lnTo>
                  <a:pt x="1758791" y="465728"/>
                </a:lnTo>
                <a:lnTo>
                  <a:pt x="1707858" y="456669"/>
                </a:lnTo>
                <a:lnTo>
                  <a:pt x="1659073" y="440161"/>
                </a:lnTo>
                <a:lnTo>
                  <a:pt x="1644511" y="433764"/>
                </a:lnTo>
                <a:close/>
              </a:path>
              <a:path w="2658110" h="530860">
                <a:moveTo>
                  <a:pt x="1796615" y="119535"/>
                </a:moveTo>
                <a:lnTo>
                  <a:pt x="1734611" y="126425"/>
                </a:lnTo>
                <a:lnTo>
                  <a:pt x="1686027" y="147093"/>
                </a:lnTo>
                <a:lnTo>
                  <a:pt x="1654890" y="180645"/>
                </a:lnTo>
                <a:lnTo>
                  <a:pt x="1644511" y="226903"/>
                </a:lnTo>
                <a:lnTo>
                  <a:pt x="1645339" y="242807"/>
                </a:lnTo>
                <a:lnTo>
                  <a:pt x="1657753" y="281660"/>
                </a:lnTo>
                <a:lnTo>
                  <a:pt x="1684662" y="309911"/>
                </a:lnTo>
                <a:lnTo>
                  <a:pt x="1725484" y="332839"/>
                </a:lnTo>
                <a:lnTo>
                  <a:pt x="1778094" y="355296"/>
                </a:lnTo>
                <a:lnTo>
                  <a:pt x="1793752" y="362186"/>
                </a:lnTo>
                <a:lnTo>
                  <a:pt x="1834910" y="385001"/>
                </a:lnTo>
                <a:lnTo>
                  <a:pt x="1852804" y="409785"/>
                </a:lnTo>
                <a:lnTo>
                  <a:pt x="1852804" y="418375"/>
                </a:lnTo>
                <a:lnTo>
                  <a:pt x="1834552" y="453448"/>
                </a:lnTo>
                <a:lnTo>
                  <a:pt x="1794088" y="465527"/>
                </a:lnTo>
                <a:lnTo>
                  <a:pt x="1774784" y="466332"/>
                </a:lnTo>
                <a:lnTo>
                  <a:pt x="1922164" y="466332"/>
                </a:lnTo>
                <a:lnTo>
                  <a:pt x="1924808" y="461814"/>
                </a:lnTo>
                <a:lnTo>
                  <a:pt x="1930735" y="446111"/>
                </a:lnTo>
                <a:lnTo>
                  <a:pt x="1934292" y="428888"/>
                </a:lnTo>
                <a:lnTo>
                  <a:pt x="1935477" y="410143"/>
                </a:lnTo>
                <a:lnTo>
                  <a:pt x="1934605" y="393926"/>
                </a:lnTo>
                <a:lnTo>
                  <a:pt x="1921519" y="354670"/>
                </a:lnTo>
                <a:lnTo>
                  <a:pt x="1893738" y="326285"/>
                </a:lnTo>
                <a:lnTo>
                  <a:pt x="1853252" y="303849"/>
                </a:lnTo>
                <a:lnTo>
                  <a:pt x="1803147" y="283025"/>
                </a:lnTo>
                <a:lnTo>
                  <a:pt x="1788026" y="276739"/>
                </a:lnTo>
                <a:lnTo>
                  <a:pt x="1746600" y="256250"/>
                </a:lnTo>
                <a:lnTo>
                  <a:pt x="1727184" y="232271"/>
                </a:lnTo>
                <a:lnTo>
                  <a:pt x="1727184" y="222966"/>
                </a:lnTo>
                <a:lnTo>
                  <a:pt x="1753556" y="189950"/>
                </a:lnTo>
                <a:lnTo>
                  <a:pt x="1793752" y="184314"/>
                </a:lnTo>
                <a:lnTo>
                  <a:pt x="1913923" y="184314"/>
                </a:lnTo>
                <a:lnTo>
                  <a:pt x="1929035" y="148167"/>
                </a:lnTo>
                <a:lnTo>
                  <a:pt x="1881525" y="131055"/>
                </a:lnTo>
                <a:lnTo>
                  <a:pt x="1832047" y="121414"/>
                </a:lnTo>
                <a:lnTo>
                  <a:pt x="1814599" y="120005"/>
                </a:lnTo>
                <a:lnTo>
                  <a:pt x="1796615" y="119535"/>
                </a:lnTo>
                <a:close/>
              </a:path>
              <a:path w="2658110" h="530860">
                <a:moveTo>
                  <a:pt x="1913923" y="184314"/>
                </a:moveTo>
                <a:lnTo>
                  <a:pt x="1793752" y="184314"/>
                </a:lnTo>
                <a:lnTo>
                  <a:pt x="1807643" y="184806"/>
                </a:lnTo>
                <a:lnTo>
                  <a:pt x="1821399" y="186282"/>
                </a:lnTo>
                <a:lnTo>
                  <a:pt x="1862087" y="196214"/>
                </a:lnTo>
                <a:lnTo>
                  <a:pt x="1902551" y="211513"/>
                </a:lnTo>
                <a:lnTo>
                  <a:pt x="1913923" y="184314"/>
                </a:lnTo>
                <a:close/>
              </a:path>
              <a:path w="2658110" h="530860">
                <a:moveTo>
                  <a:pt x="2184212" y="119535"/>
                </a:moveTo>
                <a:lnTo>
                  <a:pt x="2133212" y="125619"/>
                </a:lnTo>
                <a:lnTo>
                  <a:pt x="2089013" y="143872"/>
                </a:lnTo>
                <a:lnTo>
                  <a:pt x="2052776" y="173756"/>
                </a:lnTo>
                <a:lnTo>
                  <a:pt x="2025666" y="214734"/>
                </a:lnTo>
                <a:lnTo>
                  <a:pt x="2008756" y="266271"/>
                </a:lnTo>
                <a:lnTo>
                  <a:pt x="2003119" y="327828"/>
                </a:lnTo>
                <a:lnTo>
                  <a:pt x="2004662" y="359927"/>
                </a:lnTo>
                <a:lnTo>
                  <a:pt x="2017009" y="415937"/>
                </a:lnTo>
                <a:lnTo>
                  <a:pt x="2041525" y="461009"/>
                </a:lnTo>
                <a:lnTo>
                  <a:pt x="2076062" y="495008"/>
                </a:lnTo>
                <a:lnTo>
                  <a:pt x="2119948" y="517712"/>
                </a:lnTo>
                <a:lnTo>
                  <a:pt x="2171305" y="528986"/>
                </a:lnTo>
                <a:lnTo>
                  <a:pt x="2199601" y="530395"/>
                </a:lnTo>
                <a:lnTo>
                  <a:pt x="2220314" y="529992"/>
                </a:lnTo>
                <a:lnTo>
                  <a:pt x="2273327" y="523953"/>
                </a:lnTo>
                <a:lnTo>
                  <a:pt x="2318891" y="510062"/>
                </a:lnTo>
                <a:lnTo>
                  <a:pt x="2333811" y="503553"/>
                </a:lnTo>
                <a:lnTo>
                  <a:pt x="2333811" y="464185"/>
                </a:lnTo>
                <a:lnTo>
                  <a:pt x="2203180" y="464185"/>
                </a:lnTo>
                <a:lnTo>
                  <a:pt x="2177993" y="462239"/>
                </a:lnTo>
                <a:lnTo>
                  <a:pt x="2136478" y="446671"/>
                </a:lnTo>
                <a:lnTo>
                  <a:pt x="2107220" y="415825"/>
                </a:lnTo>
                <a:lnTo>
                  <a:pt x="2091831" y="371446"/>
                </a:lnTo>
                <a:lnTo>
                  <a:pt x="2089371" y="344291"/>
                </a:lnTo>
                <a:lnTo>
                  <a:pt x="2353852" y="344291"/>
                </a:lnTo>
                <a:lnTo>
                  <a:pt x="2353852" y="299197"/>
                </a:lnTo>
                <a:lnTo>
                  <a:pt x="2353141" y="284165"/>
                </a:lnTo>
                <a:lnTo>
                  <a:pt x="2091160" y="284165"/>
                </a:lnTo>
                <a:lnTo>
                  <a:pt x="2094560" y="260791"/>
                </a:lnTo>
                <a:lnTo>
                  <a:pt x="2108876" y="223033"/>
                </a:lnTo>
                <a:lnTo>
                  <a:pt x="2148244" y="189324"/>
                </a:lnTo>
                <a:lnTo>
                  <a:pt x="2184212" y="182882"/>
                </a:lnTo>
                <a:lnTo>
                  <a:pt x="2320940" y="182882"/>
                </a:lnTo>
                <a:lnTo>
                  <a:pt x="2308669" y="167761"/>
                </a:lnTo>
                <a:lnTo>
                  <a:pt x="2275116" y="141367"/>
                </a:lnTo>
                <a:lnTo>
                  <a:pt x="2233422" y="124993"/>
                </a:lnTo>
                <a:lnTo>
                  <a:pt x="2209756" y="120900"/>
                </a:lnTo>
                <a:lnTo>
                  <a:pt x="2184212" y="119535"/>
                </a:lnTo>
                <a:close/>
              </a:path>
              <a:path w="2658110" h="530860">
                <a:moveTo>
                  <a:pt x="2333811" y="435196"/>
                </a:moveTo>
                <a:lnTo>
                  <a:pt x="2286502" y="452844"/>
                </a:lnTo>
                <a:lnTo>
                  <a:pt x="2239148" y="462395"/>
                </a:lnTo>
                <a:lnTo>
                  <a:pt x="2203180" y="464185"/>
                </a:lnTo>
                <a:lnTo>
                  <a:pt x="2333811" y="464185"/>
                </a:lnTo>
                <a:lnTo>
                  <a:pt x="2333811" y="435196"/>
                </a:lnTo>
                <a:close/>
              </a:path>
              <a:path w="2658110" h="530860">
                <a:moveTo>
                  <a:pt x="2320940" y="182882"/>
                </a:moveTo>
                <a:lnTo>
                  <a:pt x="2184212" y="182882"/>
                </a:lnTo>
                <a:lnTo>
                  <a:pt x="2198393" y="183687"/>
                </a:lnTo>
                <a:lnTo>
                  <a:pt x="2211233" y="186103"/>
                </a:lnTo>
                <a:lnTo>
                  <a:pt x="2249706" y="211156"/>
                </a:lnTo>
                <a:lnTo>
                  <a:pt x="2268853" y="256160"/>
                </a:lnTo>
                <a:lnTo>
                  <a:pt x="2271537" y="284165"/>
                </a:lnTo>
                <a:lnTo>
                  <a:pt x="2353141" y="284165"/>
                </a:lnTo>
                <a:lnTo>
                  <a:pt x="2342378" y="224308"/>
                </a:lnTo>
                <a:lnTo>
                  <a:pt x="2322157" y="184381"/>
                </a:lnTo>
                <a:lnTo>
                  <a:pt x="2320940" y="182882"/>
                </a:lnTo>
                <a:close/>
              </a:path>
              <a:path w="2658110" h="530860">
                <a:moveTo>
                  <a:pt x="2541388" y="191114"/>
                </a:moveTo>
                <a:lnTo>
                  <a:pt x="2456925" y="191114"/>
                </a:lnTo>
                <a:lnTo>
                  <a:pt x="2456925" y="404059"/>
                </a:lnTo>
                <a:lnTo>
                  <a:pt x="2460862" y="447453"/>
                </a:lnTo>
                <a:lnTo>
                  <a:pt x="2481240" y="493062"/>
                </a:lnTo>
                <a:lnTo>
                  <a:pt x="2515262" y="519300"/>
                </a:lnTo>
                <a:lnTo>
                  <a:pt x="2559349" y="529701"/>
                </a:lnTo>
                <a:lnTo>
                  <a:pt x="2575745" y="530395"/>
                </a:lnTo>
                <a:lnTo>
                  <a:pt x="2587623" y="530126"/>
                </a:lnTo>
                <a:lnTo>
                  <a:pt x="2632493" y="523841"/>
                </a:lnTo>
                <a:lnTo>
                  <a:pt x="2658060" y="515721"/>
                </a:lnTo>
                <a:lnTo>
                  <a:pt x="2658060" y="462395"/>
                </a:lnTo>
                <a:lnTo>
                  <a:pt x="2596145" y="462395"/>
                </a:lnTo>
                <a:lnTo>
                  <a:pt x="2584402" y="461478"/>
                </a:lnTo>
                <a:lnTo>
                  <a:pt x="2549843" y="439423"/>
                </a:lnTo>
                <a:lnTo>
                  <a:pt x="2541459" y="404059"/>
                </a:lnTo>
                <a:lnTo>
                  <a:pt x="2541388" y="191114"/>
                </a:lnTo>
                <a:close/>
              </a:path>
              <a:path w="2658110" h="530860">
                <a:moveTo>
                  <a:pt x="2658060" y="452017"/>
                </a:moveTo>
                <a:lnTo>
                  <a:pt x="2620638" y="460785"/>
                </a:lnTo>
                <a:lnTo>
                  <a:pt x="2596145" y="462395"/>
                </a:lnTo>
                <a:lnTo>
                  <a:pt x="2658060" y="462395"/>
                </a:lnTo>
                <a:lnTo>
                  <a:pt x="2658060" y="452017"/>
                </a:lnTo>
                <a:close/>
              </a:path>
              <a:path w="2658110" h="530860">
                <a:moveTo>
                  <a:pt x="2541388" y="39010"/>
                </a:moveTo>
                <a:lnTo>
                  <a:pt x="2488420" y="39010"/>
                </a:lnTo>
                <a:lnTo>
                  <a:pt x="2460862" y="123830"/>
                </a:lnTo>
                <a:lnTo>
                  <a:pt x="2402884" y="153535"/>
                </a:lnTo>
                <a:lnTo>
                  <a:pt x="2402884" y="191114"/>
                </a:lnTo>
                <a:lnTo>
                  <a:pt x="2654839" y="191114"/>
                </a:lnTo>
                <a:lnTo>
                  <a:pt x="2654839" y="127051"/>
                </a:lnTo>
                <a:lnTo>
                  <a:pt x="2541388" y="127051"/>
                </a:lnTo>
                <a:lnTo>
                  <a:pt x="2541388" y="39010"/>
                </a:lnTo>
                <a:close/>
              </a:path>
            </a:pathLst>
          </a:custGeom>
          <a:solidFill>
            <a:srgbClr val="000000"/>
          </a:solidFill>
        </p:spPr>
        <p:txBody>
          <a:bodyPr wrap="square" lIns="0" tIns="0" rIns="0" bIns="0" rtlCol="0"/>
          <a:lstStyle/>
          <a:p>
            <a:endParaRPr/>
          </a:p>
        </p:txBody>
      </p:sp>
      <p:grpSp>
        <p:nvGrpSpPr>
          <p:cNvPr id="3" name="object 3"/>
          <p:cNvGrpSpPr/>
          <p:nvPr/>
        </p:nvGrpSpPr>
        <p:grpSpPr>
          <a:xfrm>
            <a:off x="617782" y="1120384"/>
            <a:ext cx="18272125" cy="9507855"/>
            <a:chOff x="617782" y="1120384"/>
            <a:chExt cx="18272125" cy="9507855"/>
          </a:xfrm>
        </p:grpSpPr>
        <p:pic>
          <p:nvPicPr>
            <p:cNvPr id="4" name="object 4"/>
            <p:cNvPicPr/>
            <p:nvPr/>
          </p:nvPicPr>
          <p:blipFill>
            <a:blip r:embed="rId5" cstate="print"/>
            <a:stretch>
              <a:fillRect/>
            </a:stretch>
          </p:blipFill>
          <p:spPr>
            <a:xfrm>
              <a:off x="617782" y="1800992"/>
              <a:ext cx="15392201" cy="8826956"/>
            </a:xfrm>
            <a:prstGeom prst="rect">
              <a:avLst/>
            </a:prstGeom>
          </p:spPr>
        </p:pic>
        <p:pic>
          <p:nvPicPr>
            <p:cNvPr id="5" name="object 5"/>
            <p:cNvPicPr/>
            <p:nvPr/>
          </p:nvPicPr>
          <p:blipFill>
            <a:blip r:embed="rId6" cstate="print"/>
            <a:stretch>
              <a:fillRect/>
            </a:stretch>
          </p:blipFill>
          <p:spPr>
            <a:xfrm>
              <a:off x="659665" y="1800992"/>
              <a:ext cx="15308434" cy="8743189"/>
            </a:xfrm>
            <a:prstGeom prst="rect">
              <a:avLst/>
            </a:prstGeom>
          </p:spPr>
        </p:pic>
        <p:pic>
          <p:nvPicPr>
            <p:cNvPr id="6" name="object 6"/>
            <p:cNvPicPr/>
            <p:nvPr/>
          </p:nvPicPr>
          <p:blipFill>
            <a:blip r:embed="rId7" cstate="print"/>
            <a:stretch>
              <a:fillRect/>
            </a:stretch>
          </p:blipFill>
          <p:spPr>
            <a:xfrm>
              <a:off x="13057194" y="1120384"/>
              <a:ext cx="5832283" cy="3266916"/>
            </a:xfrm>
            <a:prstGeom prst="rect">
              <a:avLst/>
            </a:prstGeom>
          </p:spPr>
        </p:pic>
        <p:pic>
          <p:nvPicPr>
            <p:cNvPr id="7" name="object 7"/>
            <p:cNvPicPr/>
            <p:nvPr/>
          </p:nvPicPr>
          <p:blipFill>
            <a:blip r:embed="rId8" cstate="print"/>
            <a:stretch>
              <a:fillRect/>
            </a:stretch>
          </p:blipFill>
          <p:spPr>
            <a:xfrm>
              <a:off x="13099077" y="1120384"/>
              <a:ext cx="5748516" cy="3183149"/>
            </a:xfrm>
            <a:prstGeom prst="rect">
              <a:avLst/>
            </a:prstGeom>
          </p:spPr>
        </p:pic>
      </p:grpSp>
      <p:pic>
        <p:nvPicPr>
          <p:cNvPr id="14" name="오디오 13">
            <a:extLst>
              <a:ext uri="{FF2B5EF4-FFF2-40B4-BE49-F238E27FC236}">
                <a16:creationId xmlns:a16="http://schemas.microsoft.com/office/drawing/2014/main" id="{330FE1DE-ACEA-1481-16F5-2B7E81FF0C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46"/>
    </mc:Choice>
    <mc:Fallback>
      <p:transition spd="slow" advTm="7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4"/>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3328" y="563505"/>
            <a:ext cx="3030220" cy="733425"/>
          </a:xfrm>
          <a:custGeom>
            <a:avLst/>
            <a:gdLst/>
            <a:ahLst/>
            <a:cxnLst/>
            <a:rect l="l" t="t" r="r" b="b"/>
            <a:pathLst>
              <a:path w="3030220" h="733425">
                <a:moveTo>
                  <a:pt x="248376" y="26126"/>
                </a:moveTo>
                <a:lnTo>
                  <a:pt x="191919" y="31047"/>
                </a:lnTo>
                <a:lnTo>
                  <a:pt x="142082" y="45810"/>
                </a:lnTo>
                <a:lnTo>
                  <a:pt x="99583" y="69341"/>
                </a:lnTo>
                <a:lnTo>
                  <a:pt x="64420" y="101283"/>
                </a:lnTo>
                <a:lnTo>
                  <a:pt x="36683" y="140472"/>
                </a:lnTo>
                <a:lnTo>
                  <a:pt x="16463" y="186461"/>
                </a:lnTo>
                <a:lnTo>
                  <a:pt x="4115" y="238355"/>
                </a:lnTo>
                <a:lnTo>
                  <a:pt x="0" y="295260"/>
                </a:lnTo>
                <a:lnTo>
                  <a:pt x="1610" y="334583"/>
                </a:lnTo>
                <a:lnTo>
                  <a:pt x="14494" y="405446"/>
                </a:lnTo>
                <a:lnTo>
                  <a:pt x="40486" y="465527"/>
                </a:lnTo>
                <a:lnTo>
                  <a:pt x="79854" y="512411"/>
                </a:lnTo>
                <a:lnTo>
                  <a:pt x="132688" y="545314"/>
                </a:lnTo>
                <a:lnTo>
                  <a:pt x="199256" y="561956"/>
                </a:lnTo>
                <a:lnTo>
                  <a:pt x="237640" y="564037"/>
                </a:lnTo>
                <a:lnTo>
                  <a:pt x="258308" y="563679"/>
                </a:lnTo>
                <a:lnTo>
                  <a:pt x="312797" y="558310"/>
                </a:lnTo>
                <a:lnTo>
                  <a:pt x="361246" y="545896"/>
                </a:lnTo>
                <a:lnTo>
                  <a:pt x="377217" y="540058"/>
                </a:lnTo>
                <a:lnTo>
                  <a:pt x="377217" y="491027"/>
                </a:lnTo>
                <a:lnTo>
                  <a:pt x="247303" y="491027"/>
                </a:lnTo>
                <a:lnTo>
                  <a:pt x="221624" y="489573"/>
                </a:lnTo>
                <a:lnTo>
                  <a:pt x="177245" y="477941"/>
                </a:lnTo>
                <a:lnTo>
                  <a:pt x="142127" y="454701"/>
                </a:lnTo>
                <a:lnTo>
                  <a:pt x="116001" y="421059"/>
                </a:lnTo>
                <a:lnTo>
                  <a:pt x="98778" y="377419"/>
                </a:lnTo>
                <a:lnTo>
                  <a:pt x="90188" y="324987"/>
                </a:lnTo>
                <a:lnTo>
                  <a:pt x="89115" y="295618"/>
                </a:lnTo>
                <a:lnTo>
                  <a:pt x="89786" y="273473"/>
                </a:lnTo>
                <a:lnTo>
                  <a:pt x="95154" y="232674"/>
                </a:lnTo>
                <a:lnTo>
                  <a:pt x="113004" y="180287"/>
                </a:lnTo>
                <a:lnTo>
                  <a:pt x="141747" y="139980"/>
                </a:lnTo>
                <a:lnTo>
                  <a:pt x="180735" y="112735"/>
                </a:lnTo>
                <a:lnTo>
                  <a:pt x="229721" y="99985"/>
                </a:lnTo>
                <a:lnTo>
                  <a:pt x="248018" y="99135"/>
                </a:lnTo>
                <a:lnTo>
                  <a:pt x="379842" y="99135"/>
                </a:lnTo>
                <a:lnTo>
                  <a:pt x="396543" y="59767"/>
                </a:lnTo>
                <a:lnTo>
                  <a:pt x="344470" y="39837"/>
                </a:lnTo>
                <a:lnTo>
                  <a:pt x="306623" y="31158"/>
                </a:lnTo>
                <a:lnTo>
                  <a:pt x="267971" y="26685"/>
                </a:lnTo>
                <a:lnTo>
                  <a:pt x="248376" y="26126"/>
                </a:lnTo>
                <a:close/>
              </a:path>
              <a:path w="3030220" h="733425">
                <a:moveTo>
                  <a:pt x="377217" y="467048"/>
                </a:moveTo>
                <a:lnTo>
                  <a:pt x="327962" y="481073"/>
                </a:lnTo>
                <a:lnTo>
                  <a:pt x="280139" y="489416"/>
                </a:lnTo>
                <a:lnTo>
                  <a:pt x="247303" y="491027"/>
                </a:lnTo>
                <a:lnTo>
                  <a:pt x="377217" y="491027"/>
                </a:lnTo>
                <a:lnTo>
                  <a:pt x="377217" y="467048"/>
                </a:lnTo>
                <a:close/>
              </a:path>
              <a:path w="3030220" h="733425">
                <a:moveTo>
                  <a:pt x="379842" y="99135"/>
                </a:moveTo>
                <a:lnTo>
                  <a:pt x="248018" y="99135"/>
                </a:lnTo>
                <a:lnTo>
                  <a:pt x="263810" y="99717"/>
                </a:lnTo>
                <a:lnTo>
                  <a:pt x="279334" y="101462"/>
                </a:lnTo>
                <a:lnTo>
                  <a:pt x="324272" y="113317"/>
                </a:lnTo>
                <a:lnTo>
                  <a:pt x="366480" y="130630"/>
                </a:lnTo>
                <a:lnTo>
                  <a:pt x="379842" y="99135"/>
                </a:lnTo>
                <a:close/>
              </a:path>
              <a:path w="3030220" h="733425">
                <a:moveTo>
                  <a:pt x="546858" y="160693"/>
                </a:moveTo>
                <a:lnTo>
                  <a:pt x="481006" y="160693"/>
                </a:lnTo>
                <a:lnTo>
                  <a:pt x="481006" y="556879"/>
                </a:lnTo>
                <a:lnTo>
                  <a:pt x="565468" y="556879"/>
                </a:lnTo>
                <a:lnTo>
                  <a:pt x="565468" y="349660"/>
                </a:lnTo>
                <a:lnTo>
                  <a:pt x="566027" y="335433"/>
                </a:lnTo>
                <a:lnTo>
                  <a:pt x="574415" y="298123"/>
                </a:lnTo>
                <a:lnTo>
                  <a:pt x="599110" y="261260"/>
                </a:lnTo>
                <a:lnTo>
                  <a:pt x="635257" y="239071"/>
                </a:lnTo>
                <a:lnTo>
                  <a:pt x="678204" y="231555"/>
                </a:lnTo>
                <a:lnTo>
                  <a:pt x="716570" y="231555"/>
                </a:lnTo>
                <a:lnTo>
                  <a:pt x="716677" y="230482"/>
                </a:lnTo>
                <a:lnTo>
                  <a:pt x="558310" y="230482"/>
                </a:lnTo>
                <a:lnTo>
                  <a:pt x="546858" y="160693"/>
                </a:lnTo>
                <a:close/>
              </a:path>
              <a:path w="3030220" h="733425">
                <a:moveTo>
                  <a:pt x="716570" y="231555"/>
                </a:moveTo>
                <a:lnTo>
                  <a:pt x="683930" y="231555"/>
                </a:lnTo>
                <a:lnTo>
                  <a:pt x="690372" y="231913"/>
                </a:lnTo>
                <a:lnTo>
                  <a:pt x="704927" y="233345"/>
                </a:lnTo>
                <a:lnTo>
                  <a:pt x="711130" y="234418"/>
                </a:lnTo>
                <a:lnTo>
                  <a:pt x="716141" y="235850"/>
                </a:lnTo>
                <a:lnTo>
                  <a:pt x="716570" y="231555"/>
                </a:lnTo>
                <a:close/>
              </a:path>
              <a:path w="3030220" h="733425">
                <a:moveTo>
                  <a:pt x="688464" y="153177"/>
                </a:moveTo>
                <a:lnTo>
                  <a:pt x="681783" y="153177"/>
                </a:lnTo>
                <a:lnTo>
                  <a:pt x="668452" y="153848"/>
                </a:lnTo>
                <a:lnTo>
                  <a:pt x="631678" y="163914"/>
                </a:lnTo>
                <a:lnTo>
                  <a:pt x="591594" y="191829"/>
                </a:lnTo>
                <a:lnTo>
                  <a:pt x="562247" y="230482"/>
                </a:lnTo>
                <a:lnTo>
                  <a:pt x="716677" y="230482"/>
                </a:lnTo>
                <a:lnTo>
                  <a:pt x="724014" y="157114"/>
                </a:lnTo>
                <a:lnTo>
                  <a:pt x="718288" y="155921"/>
                </a:lnTo>
                <a:lnTo>
                  <a:pt x="711488" y="154967"/>
                </a:lnTo>
                <a:lnTo>
                  <a:pt x="695741" y="153535"/>
                </a:lnTo>
                <a:lnTo>
                  <a:pt x="688464" y="153177"/>
                </a:lnTo>
                <a:close/>
              </a:path>
              <a:path w="3030220" h="733425">
                <a:moveTo>
                  <a:pt x="1089291" y="217598"/>
                </a:moveTo>
                <a:lnTo>
                  <a:pt x="948770" y="217598"/>
                </a:lnTo>
                <a:lnTo>
                  <a:pt x="965144" y="218694"/>
                </a:lnTo>
                <a:lnTo>
                  <a:pt x="979549" y="221982"/>
                </a:lnTo>
                <a:lnTo>
                  <a:pt x="1010909" y="245379"/>
                </a:lnTo>
                <a:lnTo>
                  <a:pt x="1021780" y="293829"/>
                </a:lnTo>
                <a:lnTo>
                  <a:pt x="1021780" y="314586"/>
                </a:lnTo>
                <a:lnTo>
                  <a:pt x="953065" y="317091"/>
                </a:lnTo>
                <a:lnTo>
                  <a:pt x="909805" y="320424"/>
                </a:lnTo>
                <a:lnTo>
                  <a:pt x="840732" y="337424"/>
                </a:lnTo>
                <a:lnTo>
                  <a:pt x="795033" y="368382"/>
                </a:lnTo>
                <a:lnTo>
                  <a:pt x="772307" y="414371"/>
                </a:lnTo>
                <a:lnTo>
                  <a:pt x="769466" y="443069"/>
                </a:lnTo>
                <a:lnTo>
                  <a:pt x="770473" y="462753"/>
                </a:lnTo>
                <a:lnTo>
                  <a:pt x="785572" y="511069"/>
                </a:lnTo>
                <a:lnTo>
                  <a:pt x="816373" y="543682"/>
                </a:lnTo>
                <a:lnTo>
                  <a:pt x="859387" y="560816"/>
                </a:lnTo>
                <a:lnTo>
                  <a:pt x="892939" y="564037"/>
                </a:lnTo>
                <a:lnTo>
                  <a:pt x="909111" y="563589"/>
                </a:lnTo>
                <a:lnTo>
                  <a:pt x="949844" y="556879"/>
                </a:lnTo>
                <a:lnTo>
                  <a:pt x="991359" y="536121"/>
                </a:lnTo>
                <a:lnTo>
                  <a:pt x="1026075" y="500690"/>
                </a:lnTo>
                <a:lnTo>
                  <a:pt x="1104811" y="500690"/>
                </a:lnTo>
                <a:lnTo>
                  <a:pt x="1104811" y="499974"/>
                </a:lnTo>
                <a:lnTo>
                  <a:pt x="920139" y="499974"/>
                </a:lnTo>
                <a:lnTo>
                  <a:pt x="906517" y="499146"/>
                </a:lnTo>
                <a:lnTo>
                  <a:pt x="866298" y="478948"/>
                </a:lnTo>
                <a:lnTo>
                  <a:pt x="856484" y="444411"/>
                </a:lnTo>
                <a:lnTo>
                  <a:pt x="856505" y="443069"/>
                </a:lnTo>
                <a:lnTo>
                  <a:pt x="870727" y="401375"/>
                </a:lnTo>
                <a:lnTo>
                  <a:pt x="916649" y="375786"/>
                </a:lnTo>
                <a:lnTo>
                  <a:pt x="970244" y="369344"/>
                </a:lnTo>
                <a:lnTo>
                  <a:pt x="1021422" y="367554"/>
                </a:lnTo>
                <a:lnTo>
                  <a:pt x="1104811" y="367554"/>
                </a:lnTo>
                <a:lnTo>
                  <a:pt x="1104811" y="290250"/>
                </a:lnTo>
                <a:lnTo>
                  <a:pt x="1102395" y="257324"/>
                </a:lnTo>
                <a:lnTo>
                  <a:pt x="1095148" y="229050"/>
                </a:lnTo>
                <a:lnTo>
                  <a:pt x="1089291" y="217598"/>
                </a:lnTo>
                <a:close/>
              </a:path>
              <a:path w="3030220" h="733425">
                <a:moveTo>
                  <a:pt x="1104811" y="500690"/>
                </a:moveTo>
                <a:lnTo>
                  <a:pt x="1028938" y="500690"/>
                </a:lnTo>
                <a:lnTo>
                  <a:pt x="1045043" y="556879"/>
                </a:lnTo>
                <a:lnTo>
                  <a:pt x="1104811" y="556879"/>
                </a:lnTo>
                <a:lnTo>
                  <a:pt x="1104811" y="500690"/>
                </a:lnTo>
                <a:close/>
              </a:path>
              <a:path w="3030220" h="733425">
                <a:moveTo>
                  <a:pt x="1104811" y="367554"/>
                </a:moveTo>
                <a:lnTo>
                  <a:pt x="1021422" y="367554"/>
                </a:lnTo>
                <a:lnTo>
                  <a:pt x="1021422" y="401912"/>
                </a:lnTo>
                <a:lnTo>
                  <a:pt x="1019610" y="424616"/>
                </a:lnTo>
                <a:lnTo>
                  <a:pt x="1005116" y="461299"/>
                </a:lnTo>
                <a:lnTo>
                  <a:pt x="960044" y="493800"/>
                </a:lnTo>
                <a:lnTo>
                  <a:pt x="920139" y="499974"/>
                </a:lnTo>
                <a:lnTo>
                  <a:pt x="1104811" y="499974"/>
                </a:lnTo>
                <a:lnTo>
                  <a:pt x="1104811" y="367554"/>
                </a:lnTo>
                <a:close/>
              </a:path>
              <a:path w="3030220" h="733425">
                <a:moveTo>
                  <a:pt x="952707" y="153177"/>
                </a:moveTo>
                <a:lnTo>
                  <a:pt x="913339" y="155593"/>
                </a:lnTo>
                <a:lnTo>
                  <a:pt x="875402" y="162840"/>
                </a:lnTo>
                <a:lnTo>
                  <a:pt x="824537" y="180556"/>
                </a:lnTo>
                <a:lnTo>
                  <a:pt x="809550" y="187893"/>
                </a:lnTo>
                <a:lnTo>
                  <a:pt x="836750" y="247303"/>
                </a:lnTo>
                <a:lnTo>
                  <a:pt x="850081" y="241286"/>
                </a:lnTo>
                <a:lnTo>
                  <a:pt x="863592" y="235761"/>
                </a:lnTo>
                <a:lnTo>
                  <a:pt x="905219" y="222429"/>
                </a:lnTo>
                <a:lnTo>
                  <a:pt x="948770" y="217598"/>
                </a:lnTo>
                <a:lnTo>
                  <a:pt x="1089291" y="217598"/>
                </a:lnTo>
                <a:lnTo>
                  <a:pt x="1083069" y="205429"/>
                </a:lnTo>
                <a:lnTo>
                  <a:pt x="1066159" y="186461"/>
                </a:lnTo>
                <a:lnTo>
                  <a:pt x="1044707" y="171899"/>
                </a:lnTo>
                <a:lnTo>
                  <a:pt x="1018648" y="161498"/>
                </a:lnTo>
                <a:lnTo>
                  <a:pt x="987982" y="155257"/>
                </a:lnTo>
                <a:lnTo>
                  <a:pt x="952707" y="153177"/>
                </a:lnTo>
                <a:close/>
              </a:path>
              <a:path w="3030220" h="733425">
                <a:moveTo>
                  <a:pt x="1255483" y="160335"/>
                </a:moveTo>
                <a:lnTo>
                  <a:pt x="1170305" y="160335"/>
                </a:lnTo>
                <a:lnTo>
                  <a:pt x="1281251" y="556521"/>
                </a:lnTo>
                <a:lnTo>
                  <a:pt x="1373587" y="556521"/>
                </a:lnTo>
                <a:lnTo>
                  <a:pt x="1395723" y="479574"/>
                </a:lnTo>
                <a:lnTo>
                  <a:pt x="1330640" y="479574"/>
                </a:lnTo>
                <a:lnTo>
                  <a:pt x="1329587" y="471991"/>
                </a:lnTo>
                <a:lnTo>
                  <a:pt x="1323393" y="434167"/>
                </a:lnTo>
                <a:lnTo>
                  <a:pt x="1316683" y="400480"/>
                </a:lnTo>
                <a:lnTo>
                  <a:pt x="1314334" y="389050"/>
                </a:lnTo>
                <a:lnTo>
                  <a:pt x="1311941" y="378022"/>
                </a:lnTo>
                <a:lnTo>
                  <a:pt x="1309502" y="367398"/>
                </a:lnTo>
                <a:lnTo>
                  <a:pt x="1307020" y="357175"/>
                </a:lnTo>
                <a:lnTo>
                  <a:pt x="1255483" y="160335"/>
                </a:lnTo>
                <a:close/>
              </a:path>
              <a:path w="3030220" h="733425">
                <a:moveTo>
                  <a:pt x="1529053" y="234061"/>
                </a:moveTo>
                <a:lnTo>
                  <a:pt x="1462345" y="234061"/>
                </a:lnTo>
                <a:lnTo>
                  <a:pt x="1468429" y="261260"/>
                </a:lnTo>
                <a:lnTo>
                  <a:pt x="1477734" y="299555"/>
                </a:lnTo>
                <a:lnTo>
                  <a:pt x="1487755" y="339281"/>
                </a:lnTo>
                <a:lnTo>
                  <a:pt x="1546449" y="556521"/>
                </a:lnTo>
                <a:lnTo>
                  <a:pt x="1640575" y="556521"/>
                </a:lnTo>
                <a:lnTo>
                  <a:pt x="1662362" y="479216"/>
                </a:lnTo>
                <a:lnTo>
                  <a:pt x="1588680" y="479216"/>
                </a:lnTo>
                <a:lnTo>
                  <a:pt x="1587964" y="471991"/>
                </a:lnTo>
                <a:lnTo>
                  <a:pt x="1586891" y="463916"/>
                </a:lnTo>
                <a:lnTo>
                  <a:pt x="1585451" y="454947"/>
                </a:lnTo>
                <a:lnTo>
                  <a:pt x="1583606" y="444859"/>
                </a:lnTo>
                <a:lnTo>
                  <a:pt x="1581813" y="434860"/>
                </a:lnTo>
                <a:lnTo>
                  <a:pt x="1573157" y="394128"/>
                </a:lnTo>
                <a:lnTo>
                  <a:pt x="1568862" y="376949"/>
                </a:lnTo>
                <a:lnTo>
                  <a:pt x="1529053" y="234061"/>
                </a:lnTo>
                <a:close/>
              </a:path>
              <a:path w="3030220" h="733425">
                <a:moveTo>
                  <a:pt x="1508513" y="160335"/>
                </a:moveTo>
                <a:lnTo>
                  <a:pt x="1416534" y="160335"/>
                </a:lnTo>
                <a:lnTo>
                  <a:pt x="1355693" y="369702"/>
                </a:lnTo>
                <a:lnTo>
                  <a:pt x="1353784" y="375666"/>
                </a:lnTo>
                <a:lnTo>
                  <a:pt x="1344777" y="416004"/>
                </a:lnTo>
                <a:lnTo>
                  <a:pt x="1335770" y="465020"/>
                </a:lnTo>
                <a:lnTo>
                  <a:pt x="1333504" y="479574"/>
                </a:lnTo>
                <a:lnTo>
                  <a:pt x="1395723" y="479574"/>
                </a:lnTo>
                <a:lnTo>
                  <a:pt x="1426197" y="373638"/>
                </a:lnTo>
                <a:lnTo>
                  <a:pt x="1434787" y="339997"/>
                </a:lnTo>
                <a:lnTo>
                  <a:pt x="1437292" y="330087"/>
                </a:lnTo>
                <a:lnTo>
                  <a:pt x="1447246" y="289377"/>
                </a:lnTo>
                <a:lnTo>
                  <a:pt x="1457155" y="245692"/>
                </a:lnTo>
                <a:lnTo>
                  <a:pt x="1459481" y="234061"/>
                </a:lnTo>
                <a:lnTo>
                  <a:pt x="1529053" y="234061"/>
                </a:lnTo>
                <a:lnTo>
                  <a:pt x="1508513" y="160335"/>
                </a:lnTo>
                <a:close/>
              </a:path>
              <a:path w="3030220" h="733425">
                <a:moveTo>
                  <a:pt x="1752237" y="160335"/>
                </a:moveTo>
                <a:lnTo>
                  <a:pt x="1668490" y="160335"/>
                </a:lnTo>
                <a:lnTo>
                  <a:pt x="1615880" y="357175"/>
                </a:lnTo>
                <a:lnTo>
                  <a:pt x="1605501" y="401554"/>
                </a:lnTo>
                <a:lnTo>
                  <a:pt x="1596554" y="446290"/>
                </a:lnTo>
                <a:lnTo>
                  <a:pt x="1591543" y="479216"/>
                </a:lnTo>
                <a:lnTo>
                  <a:pt x="1662362" y="479216"/>
                </a:lnTo>
                <a:lnTo>
                  <a:pt x="1752237" y="160335"/>
                </a:lnTo>
                <a:close/>
              </a:path>
              <a:path w="3030220" h="733425">
                <a:moveTo>
                  <a:pt x="1904699" y="0"/>
                </a:moveTo>
                <a:lnTo>
                  <a:pt x="1820236" y="0"/>
                </a:lnTo>
                <a:lnTo>
                  <a:pt x="1820236" y="556879"/>
                </a:lnTo>
                <a:lnTo>
                  <a:pt x="1904699" y="556879"/>
                </a:lnTo>
                <a:lnTo>
                  <a:pt x="1904699" y="0"/>
                </a:lnTo>
                <a:close/>
              </a:path>
              <a:path w="3030220" h="733425">
                <a:moveTo>
                  <a:pt x="2109055" y="160693"/>
                </a:moveTo>
                <a:lnTo>
                  <a:pt x="2024950" y="160693"/>
                </a:lnTo>
                <a:lnTo>
                  <a:pt x="2024950" y="556879"/>
                </a:lnTo>
                <a:lnTo>
                  <a:pt x="2109055" y="556879"/>
                </a:lnTo>
                <a:lnTo>
                  <a:pt x="2109055" y="160693"/>
                </a:lnTo>
                <a:close/>
              </a:path>
              <a:path w="3030220" h="733425">
                <a:moveTo>
                  <a:pt x="2067539" y="8947"/>
                </a:moveTo>
                <a:lnTo>
                  <a:pt x="2027590" y="25455"/>
                </a:lnTo>
                <a:lnTo>
                  <a:pt x="2019940" y="55115"/>
                </a:lnTo>
                <a:lnTo>
                  <a:pt x="2020790" y="66746"/>
                </a:lnTo>
                <a:lnTo>
                  <a:pt x="2049018" y="98688"/>
                </a:lnTo>
                <a:lnTo>
                  <a:pt x="2067539" y="101283"/>
                </a:lnTo>
                <a:lnTo>
                  <a:pt x="2076867" y="100634"/>
                </a:lnTo>
                <a:lnTo>
                  <a:pt x="2111560" y="76588"/>
                </a:lnTo>
                <a:lnTo>
                  <a:pt x="2115139" y="55115"/>
                </a:lnTo>
                <a:lnTo>
                  <a:pt x="2114244" y="43349"/>
                </a:lnTo>
                <a:lnTo>
                  <a:pt x="2085523" y="11542"/>
                </a:lnTo>
                <a:lnTo>
                  <a:pt x="2067539" y="8947"/>
                </a:lnTo>
                <a:close/>
              </a:path>
              <a:path w="3030220" h="733425">
                <a:moveTo>
                  <a:pt x="2295158" y="160693"/>
                </a:moveTo>
                <a:lnTo>
                  <a:pt x="2229664" y="160693"/>
                </a:lnTo>
                <a:lnTo>
                  <a:pt x="2229664" y="556879"/>
                </a:lnTo>
                <a:lnTo>
                  <a:pt x="2313769" y="556879"/>
                </a:lnTo>
                <a:lnTo>
                  <a:pt x="2313769" y="360038"/>
                </a:lnTo>
                <a:lnTo>
                  <a:pt x="2315155" y="328387"/>
                </a:lnTo>
                <a:lnTo>
                  <a:pt x="2326250" y="277030"/>
                </a:lnTo>
                <a:lnTo>
                  <a:pt x="2349424" y="241822"/>
                </a:lnTo>
                <a:lnTo>
                  <a:pt x="2389507" y="224107"/>
                </a:lnTo>
                <a:lnTo>
                  <a:pt x="2416126" y="221892"/>
                </a:lnTo>
                <a:lnTo>
                  <a:pt x="2563419" y="221892"/>
                </a:lnTo>
                <a:lnTo>
                  <a:pt x="2559892" y="214377"/>
                </a:lnTo>
                <a:lnTo>
                  <a:pt x="2306969" y="214377"/>
                </a:lnTo>
                <a:lnTo>
                  <a:pt x="2295158" y="160693"/>
                </a:lnTo>
                <a:close/>
              </a:path>
              <a:path w="3030220" h="733425">
                <a:moveTo>
                  <a:pt x="2563419" y="221892"/>
                </a:moveTo>
                <a:lnTo>
                  <a:pt x="2416126" y="221892"/>
                </a:lnTo>
                <a:lnTo>
                  <a:pt x="2434691" y="223346"/>
                </a:lnTo>
                <a:lnTo>
                  <a:pt x="2450662" y="227708"/>
                </a:lnTo>
                <a:lnTo>
                  <a:pt x="2483118" y="258062"/>
                </a:lnTo>
                <a:lnTo>
                  <a:pt x="2493788" y="314228"/>
                </a:lnTo>
                <a:lnTo>
                  <a:pt x="2493788" y="556879"/>
                </a:lnTo>
                <a:lnTo>
                  <a:pt x="2577893" y="556879"/>
                </a:lnTo>
                <a:lnTo>
                  <a:pt x="2577893" y="298481"/>
                </a:lnTo>
                <a:lnTo>
                  <a:pt x="2575544" y="262983"/>
                </a:lnTo>
                <a:lnTo>
                  <a:pt x="2568498" y="232719"/>
                </a:lnTo>
                <a:lnTo>
                  <a:pt x="2563419" y="221892"/>
                </a:lnTo>
                <a:close/>
              </a:path>
              <a:path w="3030220" h="733425">
                <a:moveTo>
                  <a:pt x="2436168" y="153177"/>
                </a:moveTo>
                <a:lnTo>
                  <a:pt x="2386421" y="159977"/>
                </a:lnTo>
                <a:lnTo>
                  <a:pt x="2343474" y="180377"/>
                </a:lnTo>
                <a:lnTo>
                  <a:pt x="2311621" y="214377"/>
                </a:lnTo>
                <a:lnTo>
                  <a:pt x="2559892" y="214377"/>
                </a:lnTo>
                <a:lnTo>
                  <a:pt x="2519847" y="172705"/>
                </a:lnTo>
                <a:lnTo>
                  <a:pt x="2467774" y="155347"/>
                </a:lnTo>
                <a:lnTo>
                  <a:pt x="2436168" y="153177"/>
                </a:lnTo>
                <a:close/>
              </a:path>
              <a:path w="3030220" h="733425">
                <a:moveTo>
                  <a:pt x="2836290" y="152819"/>
                </a:moveTo>
                <a:lnTo>
                  <a:pt x="2829133" y="152819"/>
                </a:lnTo>
                <a:lnTo>
                  <a:pt x="2805176" y="153826"/>
                </a:lnTo>
                <a:lnTo>
                  <a:pt x="2762766" y="161878"/>
                </a:lnTo>
                <a:lnTo>
                  <a:pt x="2727827" y="177715"/>
                </a:lnTo>
                <a:lnTo>
                  <a:pt x="2690986" y="215092"/>
                </a:lnTo>
                <a:lnTo>
                  <a:pt x="2673875" y="267434"/>
                </a:lnTo>
                <a:lnTo>
                  <a:pt x="2672734" y="288102"/>
                </a:lnTo>
                <a:lnTo>
                  <a:pt x="2673897" y="307674"/>
                </a:lnTo>
                <a:lnTo>
                  <a:pt x="2691344" y="358607"/>
                </a:lnTo>
                <a:lnTo>
                  <a:pt x="2726641" y="393904"/>
                </a:lnTo>
                <a:lnTo>
                  <a:pt x="2741449" y="401554"/>
                </a:lnTo>
                <a:lnTo>
                  <a:pt x="2729706" y="408958"/>
                </a:lnTo>
                <a:lnTo>
                  <a:pt x="2698390" y="440251"/>
                </a:lnTo>
                <a:lnTo>
                  <a:pt x="2691344" y="469911"/>
                </a:lnTo>
                <a:lnTo>
                  <a:pt x="2692060" y="479015"/>
                </a:lnTo>
                <a:lnTo>
                  <a:pt x="2715681" y="516974"/>
                </a:lnTo>
                <a:lnTo>
                  <a:pt x="2730712" y="526100"/>
                </a:lnTo>
                <a:lnTo>
                  <a:pt x="2710648" y="531894"/>
                </a:lnTo>
                <a:lnTo>
                  <a:pt x="2665218" y="560816"/>
                </a:lnTo>
                <a:lnTo>
                  <a:pt x="2643745" y="605172"/>
                </a:lnTo>
                <a:lnTo>
                  <a:pt x="2642313" y="622731"/>
                </a:lnTo>
                <a:lnTo>
                  <a:pt x="2644997" y="647403"/>
                </a:lnTo>
                <a:lnTo>
                  <a:pt x="2666471" y="688024"/>
                </a:lnTo>
                <a:lnTo>
                  <a:pt x="2709082" y="716655"/>
                </a:lnTo>
                <a:lnTo>
                  <a:pt x="2770819" y="731150"/>
                </a:lnTo>
                <a:lnTo>
                  <a:pt x="2808733" y="732961"/>
                </a:lnTo>
                <a:lnTo>
                  <a:pt x="2858099" y="730658"/>
                </a:lnTo>
                <a:lnTo>
                  <a:pt x="2901337" y="723746"/>
                </a:lnTo>
                <a:lnTo>
                  <a:pt x="2938446" y="712226"/>
                </a:lnTo>
                <a:lnTo>
                  <a:pt x="2993852" y="675900"/>
                </a:lnTo>
                <a:lnTo>
                  <a:pt x="2995294" y="673909"/>
                </a:lnTo>
                <a:lnTo>
                  <a:pt x="2811954" y="673909"/>
                </a:lnTo>
                <a:lnTo>
                  <a:pt x="2791017" y="672992"/>
                </a:lnTo>
                <a:lnTo>
                  <a:pt x="2743239" y="659236"/>
                </a:lnTo>
                <a:lnTo>
                  <a:pt x="2719260" y="617362"/>
                </a:lnTo>
                <a:lnTo>
                  <a:pt x="2719864" y="607878"/>
                </a:lnTo>
                <a:lnTo>
                  <a:pt x="2740912" y="571373"/>
                </a:lnTo>
                <a:lnTo>
                  <a:pt x="2786700" y="555537"/>
                </a:lnTo>
                <a:lnTo>
                  <a:pt x="2797996" y="555089"/>
                </a:lnTo>
                <a:lnTo>
                  <a:pt x="3019625" y="555089"/>
                </a:lnTo>
                <a:lnTo>
                  <a:pt x="3016668" y="545068"/>
                </a:lnTo>
                <a:lnTo>
                  <a:pt x="2990900" y="511069"/>
                </a:lnTo>
                <a:lnTo>
                  <a:pt x="2948847" y="490400"/>
                </a:lnTo>
                <a:lnTo>
                  <a:pt x="2891406" y="483511"/>
                </a:lnTo>
                <a:lnTo>
                  <a:pt x="2823048" y="483511"/>
                </a:lnTo>
                <a:lnTo>
                  <a:pt x="2813743" y="483332"/>
                </a:lnTo>
                <a:lnTo>
                  <a:pt x="2774614" y="475876"/>
                </a:lnTo>
                <a:lnTo>
                  <a:pt x="2763280" y="462753"/>
                </a:lnTo>
                <a:lnTo>
                  <a:pt x="2763280" y="448438"/>
                </a:lnTo>
                <a:lnTo>
                  <a:pt x="2789764" y="417659"/>
                </a:lnTo>
                <a:lnTo>
                  <a:pt x="2862869" y="417659"/>
                </a:lnTo>
                <a:lnTo>
                  <a:pt x="2890869" y="411754"/>
                </a:lnTo>
                <a:lnTo>
                  <a:pt x="2918024" y="400793"/>
                </a:lnTo>
                <a:lnTo>
                  <a:pt x="2941153" y="385449"/>
                </a:lnTo>
                <a:lnTo>
                  <a:pt x="2959785" y="366100"/>
                </a:lnTo>
                <a:lnTo>
                  <a:pt x="2960193" y="365407"/>
                </a:lnTo>
                <a:lnTo>
                  <a:pt x="2828417" y="365407"/>
                </a:lnTo>
                <a:lnTo>
                  <a:pt x="2811596" y="364154"/>
                </a:lnTo>
                <a:lnTo>
                  <a:pt x="2774017" y="345365"/>
                </a:lnTo>
                <a:lnTo>
                  <a:pt x="2756906" y="305907"/>
                </a:lnTo>
                <a:lnTo>
                  <a:pt x="2755765" y="288818"/>
                </a:lnTo>
                <a:lnTo>
                  <a:pt x="2756906" y="270006"/>
                </a:lnTo>
                <a:lnTo>
                  <a:pt x="2774017" y="228334"/>
                </a:lnTo>
                <a:lnTo>
                  <a:pt x="2811395" y="209210"/>
                </a:lnTo>
                <a:lnTo>
                  <a:pt x="2828059" y="207935"/>
                </a:lnTo>
                <a:lnTo>
                  <a:pt x="3026065" y="207935"/>
                </a:lnTo>
                <a:lnTo>
                  <a:pt x="3029910" y="207219"/>
                </a:lnTo>
                <a:lnTo>
                  <a:pt x="3029910" y="160335"/>
                </a:lnTo>
                <a:lnTo>
                  <a:pt x="2892837" y="160335"/>
                </a:lnTo>
                <a:lnTo>
                  <a:pt x="2889020" y="159142"/>
                </a:lnTo>
                <a:lnTo>
                  <a:pt x="2883413" y="158068"/>
                </a:lnTo>
                <a:lnTo>
                  <a:pt x="2876016" y="157114"/>
                </a:lnTo>
                <a:lnTo>
                  <a:pt x="2868858" y="155921"/>
                </a:lnTo>
                <a:lnTo>
                  <a:pt x="2860985" y="154967"/>
                </a:lnTo>
                <a:lnTo>
                  <a:pt x="2852395" y="154251"/>
                </a:lnTo>
                <a:lnTo>
                  <a:pt x="2844045" y="153296"/>
                </a:lnTo>
                <a:lnTo>
                  <a:pt x="2836290" y="152819"/>
                </a:lnTo>
                <a:close/>
              </a:path>
              <a:path w="3030220" h="733425">
                <a:moveTo>
                  <a:pt x="3019625" y="555089"/>
                </a:moveTo>
                <a:lnTo>
                  <a:pt x="2860269" y="555089"/>
                </a:lnTo>
                <a:lnTo>
                  <a:pt x="2874003" y="555335"/>
                </a:lnTo>
                <a:lnTo>
                  <a:pt x="2886574" y="556074"/>
                </a:lnTo>
                <a:lnTo>
                  <a:pt x="2925137" y="564573"/>
                </a:lnTo>
                <a:lnTo>
                  <a:pt x="2946879" y="603047"/>
                </a:lnTo>
                <a:lnTo>
                  <a:pt x="2945917" y="613582"/>
                </a:lnTo>
                <a:lnTo>
                  <a:pt x="2922878" y="648208"/>
                </a:lnTo>
                <a:lnTo>
                  <a:pt x="2886037" y="665320"/>
                </a:lnTo>
                <a:lnTo>
                  <a:pt x="2833092" y="673373"/>
                </a:lnTo>
                <a:lnTo>
                  <a:pt x="2811954" y="673909"/>
                </a:lnTo>
                <a:lnTo>
                  <a:pt x="2995294" y="673909"/>
                </a:lnTo>
                <a:lnTo>
                  <a:pt x="3011299" y="651810"/>
                </a:lnTo>
                <a:lnTo>
                  <a:pt x="3021768" y="623827"/>
                </a:lnTo>
                <a:lnTo>
                  <a:pt x="3025257" y="591952"/>
                </a:lnTo>
                <a:lnTo>
                  <a:pt x="3023110" y="566900"/>
                </a:lnTo>
                <a:lnTo>
                  <a:pt x="3019625" y="555089"/>
                </a:lnTo>
                <a:close/>
              </a:path>
              <a:path w="3030220" h="733425">
                <a:moveTo>
                  <a:pt x="2862869" y="417659"/>
                </a:moveTo>
                <a:lnTo>
                  <a:pt x="2789764" y="417659"/>
                </a:lnTo>
                <a:lnTo>
                  <a:pt x="2798242" y="418643"/>
                </a:lnTo>
                <a:lnTo>
                  <a:pt x="2806854" y="419448"/>
                </a:lnTo>
                <a:lnTo>
                  <a:pt x="2815600" y="420075"/>
                </a:lnTo>
                <a:lnTo>
                  <a:pt x="2824480" y="420522"/>
                </a:lnTo>
                <a:lnTo>
                  <a:pt x="2859688" y="418330"/>
                </a:lnTo>
                <a:lnTo>
                  <a:pt x="2862869" y="417659"/>
                </a:lnTo>
                <a:close/>
              </a:path>
              <a:path w="3030220" h="733425">
                <a:moveTo>
                  <a:pt x="3026065" y="207935"/>
                </a:moveTo>
                <a:lnTo>
                  <a:pt x="2828059" y="207935"/>
                </a:lnTo>
                <a:lnTo>
                  <a:pt x="2845014" y="209187"/>
                </a:lnTo>
                <a:lnTo>
                  <a:pt x="2859732" y="212945"/>
                </a:lnTo>
                <a:lnTo>
                  <a:pt x="2890600" y="239250"/>
                </a:lnTo>
                <a:lnTo>
                  <a:pt x="2901069" y="288102"/>
                </a:lnTo>
                <a:lnTo>
                  <a:pt x="2899950" y="305505"/>
                </a:lnTo>
                <a:lnTo>
                  <a:pt x="2883174" y="345365"/>
                </a:lnTo>
                <a:lnTo>
                  <a:pt x="2845663" y="364154"/>
                </a:lnTo>
                <a:lnTo>
                  <a:pt x="2828417" y="365407"/>
                </a:lnTo>
                <a:lnTo>
                  <a:pt x="2960193" y="365407"/>
                </a:lnTo>
                <a:lnTo>
                  <a:pt x="2973094" y="343486"/>
                </a:lnTo>
                <a:lnTo>
                  <a:pt x="2981080" y="317606"/>
                </a:lnTo>
                <a:lnTo>
                  <a:pt x="2983709" y="288818"/>
                </a:lnTo>
                <a:lnTo>
                  <a:pt x="2983729" y="288102"/>
                </a:lnTo>
                <a:lnTo>
                  <a:pt x="2983384" y="278462"/>
                </a:lnTo>
                <a:lnTo>
                  <a:pt x="2971305" y="234329"/>
                </a:lnTo>
                <a:lnTo>
                  <a:pt x="2962626" y="219745"/>
                </a:lnTo>
                <a:lnTo>
                  <a:pt x="3026065" y="207935"/>
                </a:lnTo>
                <a:close/>
              </a:path>
            </a:pathLst>
          </a:custGeom>
          <a:solidFill>
            <a:srgbClr val="000000"/>
          </a:solidFill>
        </p:spPr>
        <p:txBody>
          <a:bodyPr wrap="square" lIns="0" tIns="0" rIns="0" bIns="0" rtlCol="0"/>
          <a:lstStyle/>
          <a:p>
            <a:endParaRPr/>
          </a:p>
        </p:txBody>
      </p:sp>
      <p:pic>
        <p:nvPicPr>
          <p:cNvPr id="3" name="object 3"/>
          <p:cNvPicPr/>
          <p:nvPr/>
        </p:nvPicPr>
        <p:blipFill>
          <a:blip r:embed="rId5" cstate="print"/>
          <a:stretch>
            <a:fillRect/>
          </a:stretch>
        </p:blipFill>
        <p:spPr>
          <a:xfrm>
            <a:off x="659665" y="1800992"/>
            <a:ext cx="4198824" cy="2418774"/>
          </a:xfrm>
          <a:prstGeom prst="rect">
            <a:avLst/>
          </a:prstGeom>
        </p:spPr>
      </p:pic>
      <p:pic>
        <p:nvPicPr>
          <p:cNvPr id="4" name="object 4"/>
          <p:cNvPicPr/>
          <p:nvPr/>
        </p:nvPicPr>
        <p:blipFill>
          <a:blip r:embed="rId6" cstate="print"/>
          <a:stretch>
            <a:fillRect/>
          </a:stretch>
        </p:blipFill>
        <p:spPr>
          <a:xfrm>
            <a:off x="5792615" y="1904305"/>
            <a:ext cx="4664179" cy="8285681"/>
          </a:xfrm>
          <a:prstGeom prst="rect">
            <a:avLst/>
          </a:prstGeom>
        </p:spPr>
      </p:pic>
      <p:pic>
        <p:nvPicPr>
          <p:cNvPr id="5" name="object 5"/>
          <p:cNvPicPr/>
          <p:nvPr/>
        </p:nvPicPr>
        <p:blipFill>
          <a:blip r:embed="rId7" cstate="print"/>
          <a:stretch>
            <a:fillRect/>
          </a:stretch>
        </p:blipFill>
        <p:spPr>
          <a:xfrm>
            <a:off x="12173432" y="2723058"/>
            <a:ext cx="5761824" cy="4567808"/>
          </a:xfrm>
          <a:prstGeom prst="rect">
            <a:avLst/>
          </a:prstGeom>
        </p:spPr>
      </p:pic>
      <p:sp>
        <p:nvSpPr>
          <p:cNvPr id="6" name="object 6"/>
          <p:cNvSpPr/>
          <p:nvPr/>
        </p:nvSpPr>
        <p:spPr>
          <a:xfrm>
            <a:off x="9518035" y="9476151"/>
            <a:ext cx="1664970" cy="1183640"/>
          </a:xfrm>
          <a:custGeom>
            <a:avLst/>
            <a:gdLst/>
            <a:ahLst/>
            <a:cxnLst/>
            <a:rect l="l" t="t" r="r" b="b"/>
            <a:pathLst>
              <a:path w="1664970" h="1183640">
                <a:moveTo>
                  <a:pt x="832435" y="0"/>
                </a:moveTo>
                <a:lnTo>
                  <a:pt x="832435" y="41883"/>
                </a:lnTo>
                <a:lnTo>
                  <a:pt x="887489" y="43202"/>
                </a:lnTo>
                <a:lnTo>
                  <a:pt x="941475" y="47099"/>
                </a:lnTo>
                <a:lnTo>
                  <a:pt x="994277" y="53479"/>
                </a:lnTo>
                <a:lnTo>
                  <a:pt x="1045777" y="62252"/>
                </a:lnTo>
                <a:lnTo>
                  <a:pt x="1095856" y="73323"/>
                </a:lnTo>
                <a:lnTo>
                  <a:pt x="1144399" y="86601"/>
                </a:lnTo>
                <a:lnTo>
                  <a:pt x="1191287" y="101993"/>
                </a:lnTo>
                <a:lnTo>
                  <a:pt x="1236402" y="119406"/>
                </a:lnTo>
                <a:lnTo>
                  <a:pt x="1279628" y="138747"/>
                </a:lnTo>
                <a:lnTo>
                  <a:pt x="1320847" y="159925"/>
                </a:lnTo>
                <a:lnTo>
                  <a:pt x="1359940" y="182845"/>
                </a:lnTo>
                <a:lnTo>
                  <a:pt x="1396792" y="207416"/>
                </a:lnTo>
                <a:lnTo>
                  <a:pt x="1442175" y="242517"/>
                </a:lnTo>
                <a:lnTo>
                  <a:pt x="1482952" y="279997"/>
                </a:lnTo>
                <a:lnTo>
                  <a:pt x="1518928" y="319648"/>
                </a:lnTo>
                <a:lnTo>
                  <a:pt x="1549943" y="361325"/>
                </a:lnTo>
                <a:lnTo>
                  <a:pt x="1575693" y="404640"/>
                </a:lnTo>
                <a:lnTo>
                  <a:pt x="1596090" y="449569"/>
                </a:lnTo>
                <a:lnTo>
                  <a:pt x="1610902" y="495843"/>
                </a:lnTo>
                <a:lnTo>
                  <a:pt x="1619933" y="543257"/>
                </a:lnTo>
                <a:lnTo>
                  <a:pt x="1622986" y="591605"/>
                </a:lnTo>
                <a:lnTo>
                  <a:pt x="1619933" y="639952"/>
                </a:lnTo>
                <a:lnTo>
                  <a:pt x="1610902" y="687366"/>
                </a:lnTo>
                <a:lnTo>
                  <a:pt x="1596090" y="733640"/>
                </a:lnTo>
                <a:lnTo>
                  <a:pt x="1575693" y="778569"/>
                </a:lnTo>
                <a:lnTo>
                  <a:pt x="1549907" y="821944"/>
                </a:lnTo>
                <a:lnTo>
                  <a:pt x="1518928" y="863561"/>
                </a:lnTo>
                <a:lnTo>
                  <a:pt x="1482952" y="903212"/>
                </a:lnTo>
                <a:lnTo>
                  <a:pt x="1442175" y="940692"/>
                </a:lnTo>
                <a:lnTo>
                  <a:pt x="1396792" y="975792"/>
                </a:lnTo>
                <a:lnTo>
                  <a:pt x="1359940" y="1000364"/>
                </a:lnTo>
                <a:lnTo>
                  <a:pt x="1320847" y="1023284"/>
                </a:lnTo>
                <a:lnTo>
                  <a:pt x="1279628" y="1044462"/>
                </a:lnTo>
                <a:lnTo>
                  <a:pt x="1236402" y="1063803"/>
                </a:lnTo>
                <a:lnTo>
                  <a:pt x="1191287" y="1081216"/>
                </a:lnTo>
                <a:lnTo>
                  <a:pt x="1144399" y="1096608"/>
                </a:lnTo>
                <a:lnTo>
                  <a:pt x="1095856" y="1109886"/>
                </a:lnTo>
                <a:lnTo>
                  <a:pt x="1045777" y="1120957"/>
                </a:lnTo>
                <a:lnTo>
                  <a:pt x="994277" y="1129730"/>
                </a:lnTo>
                <a:lnTo>
                  <a:pt x="941475" y="1136110"/>
                </a:lnTo>
                <a:lnTo>
                  <a:pt x="887489" y="1140007"/>
                </a:lnTo>
                <a:lnTo>
                  <a:pt x="832435" y="1141326"/>
                </a:lnTo>
                <a:lnTo>
                  <a:pt x="832435" y="1183210"/>
                </a:lnTo>
                <a:lnTo>
                  <a:pt x="889428" y="1181845"/>
                </a:lnTo>
                <a:lnTo>
                  <a:pt x="945391" y="1177809"/>
                </a:lnTo>
                <a:lnTo>
                  <a:pt x="1000200" y="1171190"/>
                </a:lnTo>
                <a:lnTo>
                  <a:pt x="1053729" y="1162077"/>
                </a:lnTo>
                <a:lnTo>
                  <a:pt x="1105856" y="1150557"/>
                </a:lnTo>
                <a:lnTo>
                  <a:pt x="1156456" y="1136718"/>
                </a:lnTo>
                <a:lnTo>
                  <a:pt x="1205406" y="1120649"/>
                </a:lnTo>
                <a:lnTo>
                  <a:pt x="1252581" y="1102438"/>
                </a:lnTo>
                <a:lnTo>
                  <a:pt x="1297857" y="1082173"/>
                </a:lnTo>
                <a:lnTo>
                  <a:pt x="1341111" y="1059941"/>
                </a:lnTo>
                <a:lnTo>
                  <a:pt x="1382219" y="1035832"/>
                </a:lnTo>
                <a:lnTo>
                  <a:pt x="1421056" y="1009932"/>
                </a:lnTo>
                <a:lnTo>
                  <a:pt x="1457498" y="982331"/>
                </a:lnTo>
                <a:lnTo>
                  <a:pt x="1491422" y="953117"/>
                </a:lnTo>
                <a:lnTo>
                  <a:pt x="1522703" y="922377"/>
                </a:lnTo>
                <a:lnTo>
                  <a:pt x="1551218" y="890199"/>
                </a:lnTo>
                <a:lnTo>
                  <a:pt x="1576843" y="856672"/>
                </a:lnTo>
                <a:lnTo>
                  <a:pt x="1599453" y="821884"/>
                </a:lnTo>
                <a:lnTo>
                  <a:pt x="1618925" y="785923"/>
                </a:lnTo>
                <a:lnTo>
                  <a:pt x="1635135" y="748877"/>
                </a:lnTo>
                <a:lnTo>
                  <a:pt x="1647958" y="710834"/>
                </a:lnTo>
                <a:lnTo>
                  <a:pt x="1657271" y="671882"/>
                </a:lnTo>
                <a:lnTo>
                  <a:pt x="1662950" y="632109"/>
                </a:lnTo>
                <a:lnTo>
                  <a:pt x="1664870" y="591604"/>
                </a:lnTo>
                <a:lnTo>
                  <a:pt x="1662950" y="551100"/>
                </a:lnTo>
                <a:lnTo>
                  <a:pt x="1657271" y="511327"/>
                </a:lnTo>
                <a:lnTo>
                  <a:pt x="1647958" y="472375"/>
                </a:lnTo>
                <a:lnTo>
                  <a:pt x="1635135" y="434332"/>
                </a:lnTo>
                <a:lnTo>
                  <a:pt x="1618925" y="397286"/>
                </a:lnTo>
                <a:lnTo>
                  <a:pt x="1599414" y="361264"/>
                </a:lnTo>
                <a:lnTo>
                  <a:pt x="1576843" y="326537"/>
                </a:lnTo>
                <a:lnTo>
                  <a:pt x="1551218" y="293010"/>
                </a:lnTo>
                <a:lnTo>
                  <a:pt x="1522703" y="260832"/>
                </a:lnTo>
                <a:lnTo>
                  <a:pt x="1491422" y="230092"/>
                </a:lnTo>
                <a:lnTo>
                  <a:pt x="1457498" y="200878"/>
                </a:lnTo>
                <a:lnTo>
                  <a:pt x="1421056" y="173277"/>
                </a:lnTo>
                <a:lnTo>
                  <a:pt x="1382219" y="147377"/>
                </a:lnTo>
                <a:lnTo>
                  <a:pt x="1341111" y="123268"/>
                </a:lnTo>
                <a:lnTo>
                  <a:pt x="1297857" y="101036"/>
                </a:lnTo>
                <a:lnTo>
                  <a:pt x="1252581" y="80771"/>
                </a:lnTo>
                <a:lnTo>
                  <a:pt x="1205406" y="62560"/>
                </a:lnTo>
                <a:lnTo>
                  <a:pt x="1156456" y="46491"/>
                </a:lnTo>
                <a:lnTo>
                  <a:pt x="1105856" y="32652"/>
                </a:lnTo>
                <a:lnTo>
                  <a:pt x="1053729" y="21132"/>
                </a:lnTo>
                <a:lnTo>
                  <a:pt x="1000200" y="12019"/>
                </a:lnTo>
                <a:lnTo>
                  <a:pt x="945391" y="5400"/>
                </a:lnTo>
                <a:lnTo>
                  <a:pt x="889428" y="1364"/>
                </a:lnTo>
                <a:lnTo>
                  <a:pt x="832435" y="0"/>
                </a:lnTo>
                <a:close/>
              </a:path>
              <a:path w="1664970" h="1183640">
                <a:moveTo>
                  <a:pt x="41883" y="591604"/>
                </a:moveTo>
                <a:lnTo>
                  <a:pt x="0" y="591605"/>
                </a:lnTo>
                <a:lnTo>
                  <a:pt x="1920" y="632109"/>
                </a:lnTo>
                <a:lnTo>
                  <a:pt x="7599" y="671882"/>
                </a:lnTo>
                <a:lnTo>
                  <a:pt x="16912" y="710834"/>
                </a:lnTo>
                <a:lnTo>
                  <a:pt x="29735" y="748877"/>
                </a:lnTo>
                <a:lnTo>
                  <a:pt x="45945" y="785923"/>
                </a:lnTo>
                <a:lnTo>
                  <a:pt x="65456" y="821944"/>
                </a:lnTo>
                <a:lnTo>
                  <a:pt x="88027" y="856672"/>
                </a:lnTo>
                <a:lnTo>
                  <a:pt x="113651" y="890199"/>
                </a:lnTo>
                <a:lnTo>
                  <a:pt x="142166" y="922377"/>
                </a:lnTo>
                <a:lnTo>
                  <a:pt x="173448" y="953117"/>
                </a:lnTo>
                <a:lnTo>
                  <a:pt x="207372" y="982331"/>
                </a:lnTo>
                <a:lnTo>
                  <a:pt x="243814" y="1009932"/>
                </a:lnTo>
                <a:lnTo>
                  <a:pt x="282651" y="1035832"/>
                </a:lnTo>
                <a:lnTo>
                  <a:pt x="323759" y="1059941"/>
                </a:lnTo>
                <a:lnTo>
                  <a:pt x="367012" y="1082173"/>
                </a:lnTo>
                <a:lnTo>
                  <a:pt x="412289" y="1102438"/>
                </a:lnTo>
                <a:lnTo>
                  <a:pt x="459464" y="1120649"/>
                </a:lnTo>
                <a:lnTo>
                  <a:pt x="508414" y="1136718"/>
                </a:lnTo>
                <a:lnTo>
                  <a:pt x="559014" y="1150557"/>
                </a:lnTo>
                <a:lnTo>
                  <a:pt x="611141" y="1162077"/>
                </a:lnTo>
                <a:lnTo>
                  <a:pt x="664670" y="1171190"/>
                </a:lnTo>
                <a:lnTo>
                  <a:pt x="719478" y="1177809"/>
                </a:lnTo>
                <a:lnTo>
                  <a:pt x="775441" y="1181845"/>
                </a:lnTo>
                <a:lnTo>
                  <a:pt x="832435" y="1183210"/>
                </a:lnTo>
                <a:lnTo>
                  <a:pt x="832435" y="1141326"/>
                </a:lnTo>
                <a:lnTo>
                  <a:pt x="777381" y="1140007"/>
                </a:lnTo>
                <a:lnTo>
                  <a:pt x="723394" y="1136110"/>
                </a:lnTo>
                <a:lnTo>
                  <a:pt x="670592" y="1129730"/>
                </a:lnTo>
                <a:lnTo>
                  <a:pt x="619093" y="1120957"/>
                </a:lnTo>
                <a:lnTo>
                  <a:pt x="569013" y="1109886"/>
                </a:lnTo>
                <a:lnTo>
                  <a:pt x="520470" y="1096608"/>
                </a:lnTo>
                <a:lnTo>
                  <a:pt x="473583" y="1081216"/>
                </a:lnTo>
                <a:lnTo>
                  <a:pt x="428467" y="1063803"/>
                </a:lnTo>
                <a:lnTo>
                  <a:pt x="385241" y="1044462"/>
                </a:lnTo>
                <a:lnTo>
                  <a:pt x="344023" y="1023284"/>
                </a:lnTo>
                <a:lnTo>
                  <a:pt x="304929" y="1000364"/>
                </a:lnTo>
                <a:lnTo>
                  <a:pt x="268077" y="975792"/>
                </a:lnTo>
                <a:lnTo>
                  <a:pt x="222695" y="940692"/>
                </a:lnTo>
                <a:lnTo>
                  <a:pt x="181917" y="903212"/>
                </a:lnTo>
                <a:lnTo>
                  <a:pt x="145941" y="863561"/>
                </a:lnTo>
                <a:lnTo>
                  <a:pt x="114926" y="821884"/>
                </a:lnTo>
                <a:lnTo>
                  <a:pt x="89176" y="778569"/>
                </a:lnTo>
                <a:lnTo>
                  <a:pt x="68779" y="733640"/>
                </a:lnTo>
                <a:lnTo>
                  <a:pt x="53967" y="687366"/>
                </a:lnTo>
                <a:lnTo>
                  <a:pt x="44937" y="639952"/>
                </a:lnTo>
                <a:lnTo>
                  <a:pt x="41883" y="591604"/>
                </a:lnTo>
                <a:close/>
              </a:path>
              <a:path w="1664970" h="1183640">
                <a:moveTo>
                  <a:pt x="832435" y="0"/>
                </a:moveTo>
                <a:lnTo>
                  <a:pt x="775441" y="1364"/>
                </a:lnTo>
                <a:lnTo>
                  <a:pt x="719478" y="5400"/>
                </a:lnTo>
                <a:lnTo>
                  <a:pt x="664670" y="12019"/>
                </a:lnTo>
                <a:lnTo>
                  <a:pt x="611141" y="21132"/>
                </a:lnTo>
                <a:lnTo>
                  <a:pt x="559014" y="32652"/>
                </a:lnTo>
                <a:lnTo>
                  <a:pt x="508414" y="46491"/>
                </a:lnTo>
                <a:lnTo>
                  <a:pt x="459464" y="62560"/>
                </a:lnTo>
                <a:lnTo>
                  <a:pt x="412289" y="80771"/>
                </a:lnTo>
                <a:lnTo>
                  <a:pt x="367012" y="101036"/>
                </a:lnTo>
                <a:lnTo>
                  <a:pt x="323759" y="123268"/>
                </a:lnTo>
                <a:lnTo>
                  <a:pt x="282651" y="147377"/>
                </a:lnTo>
                <a:lnTo>
                  <a:pt x="243814" y="173277"/>
                </a:lnTo>
                <a:lnTo>
                  <a:pt x="207372" y="200878"/>
                </a:lnTo>
                <a:lnTo>
                  <a:pt x="173448" y="230092"/>
                </a:lnTo>
                <a:lnTo>
                  <a:pt x="142166" y="260832"/>
                </a:lnTo>
                <a:lnTo>
                  <a:pt x="113651" y="293010"/>
                </a:lnTo>
                <a:lnTo>
                  <a:pt x="88027" y="326537"/>
                </a:lnTo>
                <a:lnTo>
                  <a:pt x="65416" y="361325"/>
                </a:lnTo>
                <a:lnTo>
                  <a:pt x="45945" y="397286"/>
                </a:lnTo>
                <a:lnTo>
                  <a:pt x="29735" y="434332"/>
                </a:lnTo>
                <a:lnTo>
                  <a:pt x="16912" y="472375"/>
                </a:lnTo>
                <a:lnTo>
                  <a:pt x="7599" y="511327"/>
                </a:lnTo>
                <a:lnTo>
                  <a:pt x="1920" y="551100"/>
                </a:lnTo>
                <a:lnTo>
                  <a:pt x="0" y="591604"/>
                </a:lnTo>
                <a:lnTo>
                  <a:pt x="41883" y="591604"/>
                </a:lnTo>
                <a:lnTo>
                  <a:pt x="44937" y="543257"/>
                </a:lnTo>
                <a:lnTo>
                  <a:pt x="53967" y="495843"/>
                </a:lnTo>
                <a:lnTo>
                  <a:pt x="68779" y="449569"/>
                </a:lnTo>
                <a:lnTo>
                  <a:pt x="89176" y="404640"/>
                </a:lnTo>
                <a:lnTo>
                  <a:pt x="114962" y="361264"/>
                </a:lnTo>
                <a:lnTo>
                  <a:pt x="145941" y="319648"/>
                </a:lnTo>
                <a:lnTo>
                  <a:pt x="181917" y="279997"/>
                </a:lnTo>
                <a:lnTo>
                  <a:pt x="222695" y="242517"/>
                </a:lnTo>
                <a:lnTo>
                  <a:pt x="268077" y="207416"/>
                </a:lnTo>
                <a:lnTo>
                  <a:pt x="304929" y="182845"/>
                </a:lnTo>
                <a:lnTo>
                  <a:pt x="344023" y="159925"/>
                </a:lnTo>
                <a:lnTo>
                  <a:pt x="385241" y="138747"/>
                </a:lnTo>
                <a:lnTo>
                  <a:pt x="428467" y="119406"/>
                </a:lnTo>
                <a:lnTo>
                  <a:pt x="473583" y="101993"/>
                </a:lnTo>
                <a:lnTo>
                  <a:pt x="520470" y="86601"/>
                </a:lnTo>
                <a:lnTo>
                  <a:pt x="569013" y="73323"/>
                </a:lnTo>
                <a:lnTo>
                  <a:pt x="619093" y="62252"/>
                </a:lnTo>
                <a:lnTo>
                  <a:pt x="670592" y="53479"/>
                </a:lnTo>
                <a:lnTo>
                  <a:pt x="723394" y="47099"/>
                </a:lnTo>
                <a:lnTo>
                  <a:pt x="777381" y="43202"/>
                </a:lnTo>
                <a:lnTo>
                  <a:pt x="832435" y="41883"/>
                </a:lnTo>
                <a:lnTo>
                  <a:pt x="832435" y="0"/>
                </a:lnTo>
                <a:close/>
              </a:path>
            </a:pathLst>
          </a:custGeom>
          <a:solidFill>
            <a:srgbClr val="B72020"/>
          </a:solidFill>
        </p:spPr>
        <p:txBody>
          <a:bodyPr wrap="square" lIns="0" tIns="0" rIns="0" bIns="0" rtlCol="0"/>
          <a:lstStyle/>
          <a:p>
            <a:endParaRPr/>
          </a:p>
        </p:txBody>
      </p:sp>
      <p:sp>
        <p:nvSpPr>
          <p:cNvPr id="7" name="object 7"/>
          <p:cNvSpPr/>
          <p:nvPr/>
        </p:nvSpPr>
        <p:spPr>
          <a:xfrm>
            <a:off x="16941893" y="3036557"/>
            <a:ext cx="1664970" cy="1183640"/>
          </a:xfrm>
          <a:custGeom>
            <a:avLst/>
            <a:gdLst/>
            <a:ahLst/>
            <a:cxnLst/>
            <a:rect l="l" t="t" r="r" b="b"/>
            <a:pathLst>
              <a:path w="1664969" h="1183639">
                <a:moveTo>
                  <a:pt x="41883" y="591604"/>
                </a:moveTo>
                <a:lnTo>
                  <a:pt x="0" y="591605"/>
                </a:lnTo>
                <a:lnTo>
                  <a:pt x="1920" y="632109"/>
                </a:lnTo>
                <a:lnTo>
                  <a:pt x="7599" y="671882"/>
                </a:lnTo>
                <a:lnTo>
                  <a:pt x="16912" y="710834"/>
                </a:lnTo>
                <a:lnTo>
                  <a:pt x="29735" y="748877"/>
                </a:lnTo>
                <a:lnTo>
                  <a:pt x="45945" y="785923"/>
                </a:lnTo>
                <a:lnTo>
                  <a:pt x="65455" y="821944"/>
                </a:lnTo>
                <a:lnTo>
                  <a:pt x="88027" y="856672"/>
                </a:lnTo>
                <a:lnTo>
                  <a:pt x="113651" y="890199"/>
                </a:lnTo>
                <a:lnTo>
                  <a:pt x="142166" y="922377"/>
                </a:lnTo>
                <a:lnTo>
                  <a:pt x="173448" y="953117"/>
                </a:lnTo>
                <a:lnTo>
                  <a:pt x="207372" y="982331"/>
                </a:lnTo>
                <a:lnTo>
                  <a:pt x="243814" y="1009933"/>
                </a:lnTo>
                <a:lnTo>
                  <a:pt x="282651" y="1035832"/>
                </a:lnTo>
                <a:lnTo>
                  <a:pt x="323759" y="1059941"/>
                </a:lnTo>
                <a:lnTo>
                  <a:pt x="367012" y="1082173"/>
                </a:lnTo>
                <a:lnTo>
                  <a:pt x="412289" y="1102438"/>
                </a:lnTo>
                <a:lnTo>
                  <a:pt x="459464" y="1120649"/>
                </a:lnTo>
                <a:lnTo>
                  <a:pt x="508414" y="1136718"/>
                </a:lnTo>
                <a:lnTo>
                  <a:pt x="559014" y="1150557"/>
                </a:lnTo>
                <a:lnTo>
                  <a:pt x="611141" y="1162077"/>
                </a:lnTo>
                <a:lnTo>
                  <a:pt x="664670" y="1171190"/>
                </a:lnTo>
                <a:lnTo>
                  <a:pt x="719478" y="1177809"/>
                </a:lnTo>
                <a:lnTo>
                  <a:pt x="775441" y="1181845"/>
                </a:lnTo>
                <a:lnTo>
                  <a:pt x="832435" y="1183210"/>
                </a:lnTo>
                <a:lnTo>
                  <a:pt x="832435" y="1141325"/>
                </a:lnTo>
                <a:lnTo>
                  <a:pt x="777381" y="1140006"/>
                </a:lnTo>
                <a:lnTo>
                  <a:pt x="723394" y="1136110"/>
                </a:lnTo>
                <a:lnTo>
                  <a:pt x="670593" y="1129729"/>
                </a:lnTo>
                <a:lnTo>
                  <a:pt x="619093" y="1120957"/>
                </a:lnTo>
                <a:lnTo>
                  <a:pt x="569013" y="1109885"/>
                </a:lnTo>
                <a:lnTo>
                  <a:pt x="520471" y="1096607"/>
                </a:lnTo>
                <a:lnTo>
                  <a:pt x="473583" y="1081215"/>
                </a:lnTo>
                <a:lnTo>
                  <a:pt x="428467" y="1063802"/>
                </a:lnTo>
                <a:lnTo>
                  <a:pt x="385242" y="1044461"/>
                </a:lnTo>
                <a:lnTo>
                  <a:pt x="344023" y="1023284"/>
                </a:lnTo>
                <a:lnTo>
                  <a:pt x="304929" y="1000363"/>
                </a:lnTo>
                <a:lnTo>
                  <a:pt x="268077" y="975792"/>
                </a:lnTo>
                <a:lnTo>
                  <a:pt x="222695" y="940691"/>
                </a:lnTo>
                <a:lnTo>
                  <a:pt x="181918" y="903212"/>
                </a:lnTo>
                <a:lnTo>
                  <a:pt x="145942" y="863561"/>
                </a:lnTo>
                <a:lnTo>
                  <a:pt x="114927" y="821884"/>
                </a:lnTo>
                <a:lnTo>
                  <a:pt x="89177" y="778568"/>
                </a:lnTo>
                <a:lnTo>
                  <a:pt x="68780" y="733640"/>
                </a:lnTo>
                <a:lnTo>
                  <a:pt x="53968" y="687365"/>
                </a:lnTo>
                <a:lnTo>
                  <a:pt x="44937" y="639951"/>
                </a:lnTo>
                <a:lnTo>
                  <a:pt x="41883" y="591604"/>
                </a:lnTo>
                <a:close/>
              </a:path>
              <a:path w="1664969" h="1183639">
                <a:moveTo>
                  <a:pt x="832435" y="0"/>
                </a:moveTo>
                <a:lnTo>
                  <a:pt x="832435" y="41882"/>
                </a:lnTo>
                <a:lnTo>
                  <a:pt x="887489" y="43202"/>
                </a:lnTo>
                <a:lnTo>
                  <a:pt x="941476" y="47098"/>
                </a:lnTo>
                <a:lnTo>
                  <a:pt x="994278" y="53479"/>
                </a:lnTo>
                <a:lnTo>
                  <a:pt x="1045777" y="62251"/>
                </a:lnTo>
                <a:lnTo>
                  <a:pt x="1095857" y="73323"/>
                </a:lnTo>
                <a:lnTo>
                  <a:pt x="1144399" y="86601"/>
                </a:lnTo>
                <a:lnTo>
                  <a:pt x="1191287" y="101992"/>
                </a:lnTo>
                <a:lnTo>
                  <a:pt x="1236403" y="119405"/>
                </a:lnTo>
                <a:lnTo>
                  <a:pt x="1279628" y="138747"/>
                </a:lnTo>
                <a:lnTo>
                  <a:pt x="1320847" y="159924"/>
                </a:lnTo>
                <a:lnTo>
                  <a:pt x="1359941" y="182845"/>
                </a:lnTo>
                <a:lnTo>
                  <a:pt x="1396793" y="207416"/>
                </a:lnTo>
                <a:lnTo>
                  <a:pt x="1442175" y="242517"/>
                </a:lnTo>
                <a:lnTo>
                  <a:pt x="1482952" y="279996"/>
                </a:lnTo>
                <a:lnTo>
                  <a:pt x="1518928" y="319647"/>
                </a:lnTo>
                <a:lnTo>
                  <a:pt x="1549944" y="361325"/>
                </a:lnTo>
                <a:lnTo>
                  <a:pt x="1575693" y="404640"/>
                </a:lnTo>
                <a:lnTo>
                  <a:pt x="1596090" y="449568"/>
                </a:lnTo>
                <a:lnTo>
                  <a:pt x="1610902" y="495842"/>
                </a:lnTo>
                <a:lnTo>
                  <a:pt x="1619933" y="543257"/>
                </a:lnTo>
                <a:lnTo>
                  <a:pt x="1622987" y="591605"/>
                </a:lnTo>
                <a:lnTo>
                  <a:pt x="1619933" y="639951"/>
                </a:lnTo>
                <a:lnTo>
                  <a:pt x="1610902" y="687365"/>
                </a:lnTo>
                <a:lnTo>
                  <a:pt x="1596090" y="733640"/>
                </a:lnTo>
                <a:lnTo>
                  <a:pt x="1575693" y="778568"/>
                </a:lnTo>
                <a:lnTo>
                  <a:pt x="1549907" y="821944"/>
                </a:lnTo>
                <a:lnTo>
                  <a:pt x="1518928" y="863561"/>
                </a:lnTo>
                <a:lnTo>
                  <a:pt x="1482952" y="903212"/>
                </a:lnTo>
                <a:lnTo>
                  <a:pt x="1442175" y="940691"/>
                </a:lnTo>
                <a:lnTo>
                  <a:pt x="1396793" y="975792"/>
                </a:lnTo>
                <a:lnTo>
                  <a:pt x="1359941" y="1000363"/>
                </a:lnTo>
                <a:lnTo>
                  <a:pt x="1320847" y="1023284"/>
                </a:lnTo>
                <a:lnTo>
                  <a:pt x="1279628" y="1044461"/>
                </a:lnTo>
                <a:lnTo>
                  <a:pt x="1236403" y="1063802"/>
                </a:lnTo>
                <a:lnTo>
                  <a:pt x="1191287" y="1081215"/>
                </a:lnTo>
                <a:lnTo>
                  <a:pt x="1144399" y="1096607"/>
                </a:lnTo>
                <a:lnTo>
                  <a:pt x="1095857" y="1109885"/>
                </a:lnTo>
                <a:lnTo>
                  <a:pt x="1045777" y="1120957"/>
                </a:lnTo>
                <a:lnTo>
                  <a:pt x="994278" y="1129729"/>
                </a:lnTo>
                <a:lnTo>
                  <a:pt x="941476" y="1136110"/>
                </a:lnTo>
                <a:lnTo>
                  <a:pt x="887489" y="1140006"/>
                </a:lnTo>
                <a:lnTo>
                  <a:pt x="832435" y="1141325"/>
                </a:lnTo>
                <a:lnTo>
                  <a:pt x="832435" y="1183210"/>
                </a:lnTo>
                <a:lnTo>
                  <a:pt x="889428" y="1181845"/>
                </a:lnTo>
                <a:lnTo>
                  <a:pt x="945391" y="1177809"/>
                </a:lnTo>
                <a:lnTo>
                  <a:pt x="1000200" y="1171190"/>
                </a:lnTo>
                <a:lnTo>
                  <a:pt x="1053729" y="1162077"/>
                </a:lnTo>
                <a:lnTo>
                  <a:pt x="1105856" y="1150557"/>
                </a:lnTo>
                <a:lnTo>
                  <a:pt x="1156456" y="1136718"/>
                </a:lnTo>
                <a:lnTo>
                  <a:pt x="1205406" y="1120649"/>
                </a:lnTo>
                <a:lnTo>
                  <a:pt x="1252581" y="1102438"/>
                </a:lnTo>
                <a:lnTo>
                  <a:pt x="1297857" y="1082173"/>
                </a:lnTo>
                <a:lnTo>
                  <a:pt x="1341111" y="1059941"/>
                </a:lnTo>
                <a:lnTo>
                  <a:pt x="1382219" y="1035832"/>
                </a:lnTo>
                <a:lnTo>
                  <a:pt x="1421056" y="1009933"/>
                </a:lnTo>
                <a:lnTo>
                  <a:pt x="1457498" y="982331"/>
                </a:lnTo>
                <a:lnTo>
                  <a:pt x="1491422" y="953117"/>
                </a:lnTo>
                <a:lnTo>
                  <a:pt x="1522703" y="922377"/>
                </a:lnTo>
                <a:lnTo>
                  <a:pt x="1551218" y="890199"/>
                </a:lnTo>
                <a:lnTo>
                  <a:pt x="1576843" y="856672"/>
                </a:lnTo>
                <a:lnTo>
                  <a:pt x="1599453" y="821884"/>
                </a:lnTo>
                <a:lnTo>
                  <a:pt x="1618925" y="785923"/>
                </a:lnTo>
                <a:lnTo>
                  <a:pt x="1635135" y="748877"/>
                </a:lnTo>
                <a:lnTo>
                  <a:pt x="1647958" y="710834"/>
                </a:lnTo>
                <a:lnTo>
                  <a:pt x="1657271" y="671882"/>
                </a:lnTo>
                <a:lnTo>
                  <a:pt x="1662950" y="632109"/>
                </a:lnTo>
                <a:lnTo>
                  <a:pt x="1664870" y="591604"/>
                </a:lnTo>
                <a:lnTo>
                  <a:pt x="1662950" y="551100"/>
                </a:lnTo>
                <a:lnTo>
                  <a:pt x="1657271" y="511327"/>
                </a:lnTo>
                <a:lnTo>
                  <a:pt x="1647958" y="472375"/>
                </a:lnTo>
                <a:lnTo>
                  <a:pt x="1635135" y="434332"/>
                </a:lnTo>
                <a:lnTo>
                  <a:pt x="1618925" y="397286"/>
                </a:lnTo>
                <a:lnTo>
                  <a:pt x="1599414" y="361264"/>
                </a:lnTo>
                <a:lnTo>
                  <a:pt x="1576843" y="326537"/>
                </a:lnTo>
                <a:lnTo>
                  <a:pt x="1551218" y="293010"/>
                </a:lnTo>
                <a:lnTo>
                  <a:pt x="1522703" y="260832"/>
                </a:lnTo>
                <a:lnTo>
                  <a:pt x="1491422" y="230092"/>
                </a:lnTo>
                <a:lnTo>
                  <a:pt x="1457498" y="200878"/>
                </a:lnTo>
                <a:lnTo>
                  <a:pt x="1421056" y="173277"/>
                </a:lnTo>
                <a:lnTo>
                  <a:pt x="1382219" y="147377"/>
                </a:lnTo>
                <a:lnTo>
                  <a:pt x="1341111" y="123268"/>
                </a:lnTo>
                <a:lnTo>
                  <a:pt x="1297857" y="101036"/>
                </a:lnTo>
                <a:lnTo>
                  <a:pt x="1252581" y="80771"/>
                </a:lnTo>
                <a:lnTo>
                  <a:pt x="1205406" y="62560"/>
                </a:lnTo>
                <a:lnTo>
                  <a:pt x="1156456" y="46491"/>
                </a:lnTo>
                <a:lnTo>
                  <a:pt x="1105856" y="32652"/>
                </a:lnTo>
                <a:lnTo>
                  <a:pt x="1053729" y="21132"/>
                </a:lnTo>
                <a:lnTo>
                  <a:pt x="1000200" y="12019"/>
                </a:lnTo>
                <a:lnTo>
                  <a:pt x="945391" y="5400"/>
                </a:lnTo>
                <a:lnTo>
                  <a:pt x="889428" y="1364"/>
                </a:lnTo>
                <a:lnTo>
                  <a:pt x="832435" y="0"/>
                </a:lnTo>
                <a:close/>
              </a:path>
              <a:path w="1664969" h="1183639">
                <a:moveTo>
                  <a:pt x="832435" y="0"/>
                </a:moveTo>
                <a:lnTo>
                  <a:pt x="775441" y="1364"/>
                </a:lnTo>
                <a:lnTo>
                  <a:pt x="719478" y="5400"/>
                </a:lnTo>
                <a:lnTo>
                  <a:pt x="664670" y="12019"/>
                </a:lnTo>
                <a:lnTo>
                  <a:pt x="611141" y="21132"/>
                </a:lnTo>
                <a:lnTo>
                  <a:pt x="559014" y="32652"/>
                </a:lnTo>
                <a:lnTo>
                  <a:pt x="508414" y="46491"/>
                </a:lnTo>
                <a:lnTo>
                  <a:pt x="459464" y="62560"/>
                </a:lnTo>
                <a:lnTo>
                  <a:pt x="412289" y="80771"/>
                </a:lnTo>
                <a:lnTo>
                  <a:pt x="367012" y="101036"/>
                </a:lnTo>
                <a:lnTo>
                  <a:pt x="323759" y="123268"/>
                </a:lnTo>
                <a:lnTo>
                  <a:pt x="282651" y="147377"/>
                </a:lnTo>
                <a:lnTo>
                  <a:pt x="243814" y="173277"/>
                </a:lnTo>
                <a:lnTo>
                  <a:pt x="207372" y="200878"/>
                </a:lnTo>
                <a:lnTo>
                  <a:pt x="173448" y="230092"/>
                </a:lnTo>
                <a:lnTo>
                  <a:pt x="142166" y="260832"/>
                </a:lnTo>
                <a:lnTo>
                  <a:pt x="113651" y="293010"/>
                </a:lnTo>
                <a:lnTo>
                  <a:pt x="88027" y="326537"/>
                </a:lnTo>
                <a:lnTo>
                  <a:pt x="65416" y="361325"/>
                </a:lnTo>
                <a:lnTo>
                  <a:pt x="45945" y="397286"/>
                </a:lnTo>
                <a:lnTo>
                  <a:pt x="29735" y="434332"/>
                </a:lnTo>
                <a:lnTo>
                  <a:pt x="16912" y="472375"/>
                </a:lnTo>
                <a:lnTo>
                  <a:pt x="7599" y="511327"/>
                </a:lnTo>
                <a:lnTo>
                  <a:pt x="1920" y="551100"/>
                </a:lnTo>
                <a:lnTo>
                  <a:pt x="0" y="591604"/>
                </a:lnTo>
                <a:lnTo>
                  <a:pt x="41883" y="591604"/>
                </a:lnTo>
                <a:lnTo>
                  <a:pt x="44937" y="543257"/>
                </a:lnTo>
                <a:lnTo>
                  <a:pt x="53968" y="495842"/>
                </a:lnTo>
                <a:lnTo>
                  <a:pt x="68780" y="449568"/>
                </a:lnTo>
                <a:lnTo>
                  <a:pt x="89177" y="404640"/>
                </a:lnTo>
                <a:lnTo>
                  <a:pt x="114963" y="361264"/>
                </a:lnTo>
                <a:lnTo>
                  <a:pt x="145942" y="319647"/>
                </a:lnTo>
                <a:lnTo>
                  <a:pt x="181918" y="279996"/>
                </a:lnTo>
                <a:lnTo>
                  <a:pt x="222695" y="242517"/>
                </a:lnTo>
                <a:lnTo>
                  <a:pt x="268077" y="207416"/>
                </a:lnTo>
                <a:lnTo>
                  <a:pt x="304929" y="182845"/>
                </a:lnTo>
                <a:lnTo>
                  <a:pt x="344023" y="159924"/>
                </a:lnTo>
                <a:lnTo>
                  <a:pt x="385242" y="138747"/>
                </a:lnTo>
                <a:lnTo>
                  <a:pt x="428467" y="119405"/>
                </a:lnTo>
                <a:lnTo>
                  <a:pt x="473583" y="101992"/>
                </a:lnTo>
                <a:lnTo>
                  <a:pt x="520471" y="86601"/>
                </a:lnTo>
                <a:lnTo>
                  <a:pt x="569013" y="73323"/>
                </a:lnTo>
                <a:lnTo>
                  <a:pt x="619093" y="62251"/>
                </a:lnTo>
                <a:lnTo>
                  <a:pt x="670593" y="53479"/>
                </a:lnTo>
                <a:lnTo>
                  <a:pt x="723394" y="47098"/>
                </a:lnTo>
                <a:lnTo>
                  <a:pt x="777381" y="43202"/>
                </a:lnTo>
                <a:lnTo>
                  <a:pt x="832435" y="41882"/>
                </a:lnTo>
                <a:lnTo>
                  <a:pt x="832435" y="0"/>
                </a:lnTo>
                <a:close/>
              </a:path>
            </a:pathLst>
          </a:custGeom>
          <a:solidFill>
            <a:srgbClr val="B72020"/>
          </a:solidFill>
        </p:spPr>
        <p:txBody>
          <a:bodyPr wrap="square" lIns="0" tIns="0" rIns="0" bIns="0" rtlCol="0"/>
          <a:lstStyle/>
          <a:p>
            <a:endParaRPr/>
          </a:p>
        </p:txBody>
      </p:sp>
      <p:grpSp>
        <p:nvGrpSpPr>
          <p:cNvPr id="8" name="object 8"/>
          <p:cNvGrpSpPr/>
          <p:nvPr/>
        </p:nvGrpSpPr>
        <p:grpSpPr>
          <a:xfrm>
            <a:off x="6303472" y="5957933"/>
            <a:ext cx="3350895" cy="1047115"/>
            <a:chOff x="6303472" y="5957933"/>
            <a:chExt cx="3350895" cy="1047115"/>
          </a:xfrm>
        </p:grpSpPr>
        <p:sp>
          <p:nvSpPr>
            <p:cNvPr id="9" name="object 9"/>
            <p:cNvSpPr/>
            <p:nvPr/>
          </p:nvSpPr>
          <p:spPr>
            <a:xfrm>
              <a:off x="6303472" y="5957933"/>
              <a:ext cx="3350895" cy="1047115"/>
            </a:xfrm>
            <a:custGeom>
              <a:avLst/>
              <a:gdLst/>
              <a:ahLst/>
              <a:cxnLst/>
              <a:rect l="l" t="t" r="r" b="b"/>
              <a:pathLst>
                <a:path w="3350895" h="1047115">
                  <a:moveTo>
                    <a:pt x="3350683" y="0"/>
                  </a:moveTo>
                  <a:lnTo>
                    <a:pt x="0" y="0"/>
                  </a:lnTo>
                  <a:lnTo>
                    <a:pt x="0" y="1047088"/>
                  </a:lnTo>
                  <a:lnTo>
                    <a:pt x="3350683" y="1047088"/>
                  </a:lnTo>
                  <a:lnTo>
                    <a:pt x="3350683" y="0"/>
                  </a:lnTo>
                  <a:close/>
                </a:path>
              </a:pathLst>
            </a:custGeom>
            <a:solidFill>
              <a:srgbClr val="FFFFFF"/>
            </a:solidFill>
          </p:spPr>
          <p:txBody>
            <a:bodyPr wrap="square" lIns="0" tIns="0" rIns="0" bIns="0" rtlCol="0"/>
            <a:lstStyle/>
            <a:p>
              <a:endParaRPr/>
            </a:p>
          </p:txBody>
        </p:sp>
        <p:sp>
          <p:nvSpPr>
            <p:cNvPr id="10" name="object 10"/>
            <p:cNvSpPr/>
            <p:nvPr/>
          </p:nvSpPr>
          <p:spPr>
            <a:xfrm>
              <a:off x="6667504" y="6290251"/>
              <a:ext cx="2838450" cy="417195"/>
            </a:xfrm>
            <a:custGeom>
              <a:avLst/>
              <a:gdLst/>
              <a:ahLst/>
              <a:cxnLst/>
              <a:rect l="l" t="t" r="r" b="b"/>
              <a:pathLst>
                <a:path w="2838450" h="417195">
                  <a:moveTo>
                    <a:pt x="274732" y="56802"/>
                  </a:moveTo>
                  <a:lnTo>
                    <a:pt x="0" y="193465"/>
                  </a:lnTo>
                  <a:lnTo>
                    <a:pt x="0" y="226928"/>
                  </a:lnTo>
                  <a:lnTo>
                    <a:pt x="274732" y="348407"/>
                  </a:lnTo>
                  <a:lnTo>
                    <a:pt x="274732" y="294135"/>
                  </a:lnTo>
                  <a:lnTo>
                    <a:pt x="68612" y="207807"/>
                  </a:lnTo>
                  <a:lnTo>
                    <a:pt x="274732" y="111355"/>
                  </a:lnTo>
                  <a:lnTo>
                    <a:pt x="274732" y="56802"/>
                  </a:lnTo>
                  <a:close/>
                </a:path>
                <a:path w="2838450" h="417195">
                  <a:moveTo>
                    <a:pt x="484508" y="93920"/>
                  </a:moveTo>
                  <a:lnTo>
                    <a:pt x="441115" y="100089"/>
                  </a:lnTo>
                  <a:lnTo>
                    <a:pt x="403803" y="117752"/>
                  </a:lnTo>
                  <a:lnTo>
                    <a:pt x="372836" y="144976"/>
                  </a:lnTo>
                  <a:lnTo>
                    <a:pt x="348688" y="180249"/>
                  </a:lnTo>
                  <a:lnTo>
                    <a:pt x="331658" y="221902"/>
                  </a:lnTo>
                  <a:lnTo>
                    <a:pt x="322326" y="268405"/>
                  </a:lnTo>
                  <a:lnTo>
                    <a:pt x="320568" y="301165"/>
                  </a:lnTo>
                  <a:lnTo>
                    <a:pt x="321500" y="320111"/>
                  </a:lnTo>
                  <a:lnTo>
                    <a:pt x="335472" y="366404"/>
                  </a:lnTo>
                  <a:lnTo>
                    <a:pt x="364154" y="397353"/>
                  </a:lnTo>
                  <a:lnTo>
                    <a:pt x="404506" y="413645"/>
                  </a:lnTo>
                  <a:lnTo>
                    <a:pt x="436142" y="416739"/>
                  </a:lnTo>
                  <a:lnTo>
                    <a:pt x="449042" y="416387"/>
                  </a:lnTo>
                  <a:lnTo>
                    <a:pt x="494385" y="408197"/>
                  </a:lnTo>
                  <a:lnTo>
                    <a:pt x="522751" y="396492"/>
                  </a:lnTo>
                  <a:lnTo>
                    <a:pt x="522751" y="363029"/>
                  </a:lnTo>
                  <a:lnTo>
                    <a:pt x="447108" y="363029"/>
                  </a:lnTo>
                  <a:lnTo>
                    <a:pt x="438022" y="362555"/>
                  </a:lnTo>
                  <a:lnTo>
                    <a:pt x="403100" y="345876"/>
                  </a:lnTo>
                  <a:lnTo>
                    <a:pt x="387933" y="307527"/>
                  </a:lnTo>
                  <a:lnTo>
                    <a:pt x="387494" y="297510"/>
                  </a:lnTo>
                  <a:lnTo>
                    <a:pt x="387916" y="283045"/>
                  </a:lnTo>
                  <a:lnTo>
                    <a:pt x="394243" y="241551"/>
                  </a:lnTo>
                  <a:lnTo>
                    <a:pt x="408109" y="204643"/>
                  </a:lnTo>
                  <a:lnTo>
                    <a:pt x="436616" y="166910"/>
                  </a:lnTo>
                  <a:lnTo>
                    <a:pt x="475369" y="148684"/>
                  </a:lnTo>
                  <a:lnTo>
                    <a:pt x="486476" y="147911"/>
                  </a:lnTo>
                  <a:lnTo>
                    <a:pt x="554755" y="147911"/>
                  </a:lnTo>
                  <a:lnTo>
                    <a:pt x="568587" y="111355"/>
                  </a:lnTo>
                  <a:lnTo>
                    <a:pt x="529781" y="98701"/>
                  </a:lnTo>
                  <a:lnTo>
                    <a:pt x="496406" y="94219"/>
                  </a:lnTo>
                  <a:lnTo>
                    <a:pt x="484508" y="93920"/>
                  </a:lnTo>
                  <a:close/>
                </a:path>
                <a:path w="2838450" h="417195">
                  <a:moveTo>
                    <a:pt x="522751" y="341939"/>
                  </a:moveTo>
                  <a:lnTo>
                    <a:pt x="486195" y="357124"/>
                  </a:lnTo>
                  <a:lnTo>
                    <a:pt x="447108" y="363029"/>
                  </a:lnTo>
                  <a:lnTo>
                    <a:pt x="522751" y="363029"/>
                  </a:lnTo>
                  <a:lnTo>
                    <a:pt x="522751" y="341939"/>
                  </a:lnTo>
                  <a:close/>
                </a:path>
                <a:path w="2838450" h="417195">
                  <a:moveTo>
                    <a:pt x="554755" y="147911"/>
                  </a:moveTo>
                  <a:lnTo>
                    <a:pt x="486476" y="147911"/>
                  </a:lnTo>
                  <a:lnTo>
                    <a:pt x="495422" y="148210"/>
                  </a:lnTo>
                  <a:lnTo>
                    <a:pt x="503981" y="149106"/>
                  </a:lnTo>
                  <a:lnTo>
                    <a:pt x="542031" y="160389"/>
                  </a:lnTo>
                  <a:lnTo>
                    <a:pt x="548903" y="163377"/>
                  </a:lnTo>
                  <a:lnTo>
                    <a:pt x="554755" y="147911"/>
                  </a:lnTo>
                  <a:close/>
                </a:path>
                <a:path w="2838450" h="417195">
                  <a:moveTo>
                    <a:pt x="751367" y="94764"/>
                  </a:moveTo>
                  <a:lnTo>
                    <a:pt x="707184" y="100933"/>
                  </a:lnTo>
                  <a:lnTo>
                    <a:pt x="669960" y="118596"/>
                  </a:lnTo>
                  <a:lnTo>
                    <a:pt x="639713" y="145784"/>
                  </a:lnTo>
                  <a:lnTo>
                    <a:pt x="616672" y="180530"/>
                  </a:lnTo>
                  <a:lnTo>
                    <a:pt x="600749" y="221129"/>
                  </a:lnTo>
                  <a:lnTo>
                    <a:pt x="592138" y="265593"/>
                  </a:lnTo>
                  <a:lnTo>
                    <a:pt x="590577" y="297510"/>
                  </a:lnTo>
                  <a:lnTo>
                    <a:pt x="591417" y="314188"/>
                  </a:lnTo>
                  <a:lnTo>
                    <a:pt x="604862" y="360217"/>
                  </a:lnTo>
                  <a:lnTo>
                    <a:pt x="633439" y="393487"/>
                  </a:lnTo>
                  <a:lnTo>
                    <a:pt x="674600" y="412521"/>
                  </a:lnTo>
                  <a:lnTo>
                    <a:pt x="707781" y="416176"/>
                  </a:lnTo>
                  <a:lnTo>
                    <a:pt x="723528" y="415491"/>
                  </a:lnTo>
                  <a:lnTo>
                    <a:pt x="765709" y="405209"/>
                  </a:lnTo>
                  <a:lnTo>
                    <a:pt x="800718" y="384172"/>
                  </a:lnTo>
                  <a:lnTo>
                    <a:pt x="822216" y="362186"/>
                  </a:lnTo>
                  <a:lnTo>
                    <a:pt x="712562" y="362186"/>
                  </a:lnTo>
                  <a:lnTo>
                    <a:pt x="699732" y="361149"/>
                  </a:lnTo>
                  <a:lnTo>
                    <a:pt x="664793" y="336263"/>
                  </a:lnTo>
                  <a:lnTo>
                    <a:pt x="656884" y="297510"/>
                  </a:lnTo>
                  <a:lnTo>
                    <a:pt x="657130" y="286578"/>
                  </a:lnTo>
                  <a:lnTo>
                    <a:pt x="663018" y="243554"/>
                  </a:lnTo>
                  <a:lnTo>
                    <a:pt x="676357" y="204432"/>
                  </a:lnTo>
                  <a:lnTo>
                    <a:pt x="702931" y="166962"/>
                  </a:lnTo>
                  <a:lnTo>
                    <a:pt x="740014" y="149282"/>
                  </a:lnTo>
                  <a:lnTo>
                    <a:pt x="748555" y="148755"/>
                  </a:lnTo>
                  <a:lnTo>
                    <a:pt x="852472" y="148755"/>
                  </a:lnTo>
                  <a:lnTo>
                    <a:pt x="846220" y="138438"/>
                  </a:lnTo>
                  <a:lnTo>
                    <a:pt x="813794" y="109387"/>
                  </a:lnTo>
                  <a:lnTo>
                    <a:pt x="768872" y="95678"/>
                  </a:lnTo>
                  <a:lnTo>
                    <a:pt x="751367" y="94764"/>
                  </a:lnTo>
                  <a:close/>
                </a:path>
                <a:path w="2838450" h="417195">
                  <a:moveTo>
                    <a:pt x="852472" y="148755"/>
                  </a:moveTo>
                  <a:lnTo>
                    <a:pt x="748555" y="148755"/>
                  </a:lnTo>
                  <a:lnTo>
                    <a:pt x="757765" y="149335"/>
                  </a:lnTo>
                  <a:lnTo>
                    <a:pt x="765990" y="151074"/>
                  </a:lnTo>
                  <a:lnTo>
                    <a:pt x="796359" y="181936"/>
                  </a:lnTo>
                  <a:lnTo>
                    <a:pt x="801421" y="213712"/>
                  </a:lnTo>
                  <a:lnTo>
                    <a:pt x="801157" y="226313"/>
                  </a:lnTo>
                  <a:lnTo>
                    <a:pt x="794866" y="272799"/>
                  </a:lnTo>
                  <a:lnTo>
                    <a:pt x="781104" y="311693"/>
                  </a:lnTo>
                  <a:lnTo>
                    <a:pt x="754882" y="346368"/>
                  </a:lnTo>
                  <a:lnTo>
                    <a:pt x="712562" y="362186"/>
                  </a:lnTo>
                  <a:lnTo>
                    <a:pt x="822216" y="362186"/>
                  </a:lnTo>
                  <a:lnTo>
                    <a:pt x="848680" y="317405"/>
                  </a:lnTo>
                  <a:lnTo>
                    <a:pt x="861625" y="275717"/>
                  </a:lnTo>
                  <a:lnTo>
                    <a:pt x="867661" y="231621"/>
                  </a:lnTo>
                  <a:lnTo>
                    <a:pt x="868066" y="216524"/>
                  </a:lnTo>
                  <a:lnTo>
                    <a:pt x="867187" y="198211"/>
                  </a:lnTo>
                  <a:lnTo>
                    <a:pt x="864551" y="181233"/>
                  </a:lnTo>
                  <a:lnTo>
                    <a:pt x="860157" y="165591"/>
                  </a:lnTo>
                  <a:lnTo>
                    <a:pt x="854006" y="151285"/>
                  </a:lnTo>
                  <a:lnTo>
                    <a:pt x="852472" y="148755"/>
                  </a:lnTo>
                  <a:close/>
                </a:path>
                <a:path w="2838450" h="417195">
                  <a:moveTo>
                    <a:pt x="1026381" y="98982"/>
                  </a:moveTo>
                  <a:lnTo>
                    <a:pt x="973235" y="98982"/>
                  </a:lnTo>
                  <a:lnTo>
                    <a:pt x="906871" y="411115"/>
                  </a:lnTo>
                  <a:lnTo>
                    <a:pt x="974359" y="411115"/>
                  </a:lnTo>
                  <a:lnTo>
                    <a:pt x="1002479" y="278107"/>
                  </a:lnTo>
                  <a:lnTo>
                    <a:pt x="1007383" y="258335"/>
                  </a:lnTo>
                  <a:lnTo>
                    <a:pt x="1026999" y="207994"/>
                  </a:lnTo>
                  <a:lnTo>
                    <a:pt x="1052199" y="172393"/>
                  </a:lnTo>
                  <a:lnTo>
                    <a:pt x="1070467" y="157753"/>
                  </a:lnTo>
                  <a:lnTo>
                    <a:pt x="1019633" y="157753"/>
                  </a:lnTo>
                  <a:lnTo>
                    <a:pt x="1026381" y="98982"/>
                  </a:lnTo>
                  <a:close/>
                </a:path>
                <a:path w="2838450" h="417195">
                  <a:moveTo>
                    <a:pt x="1200966" y="148755"/>
                  </a:moveTo>
                  <a:lnTo>
                    <a:pt x="1100337" y="148755"/>
                  </a:lnTo>
                  <a:lnTo>
                    <a:pt x="1108773" y="149335"/>
                  </a:lnTo>
                  <a:lnTo>
                    <a:pt x="1116084" y="151074"/>
                  </a:lnTo>
                  <a:lnTo>
                    <a:pt x="1136543" y="184842"/>
                  </a:lnTo>
                  <a:lnTo>
                    <a:pt x="1136612" y="190935"/>
                  </a:lnTo>
                  <a:lnTo>
                    <a:pt x="1136143" y="196371"/>
                  </a:lnTo>
                  <a:lnTo>
                    <a:pt x="1135206" y="202183"/>
                  </a:lnTo>
                  <a:lnTo>
                    <a:pt x="1134456" y="207994"/>
                  </a:lnTo>
                  <a:lnTo>
                    <a:pt x="1133205" y="214696"/>
                  </a:lnTo>
                  <a:lnTo>
                    <a:pt x="1131550" y="221867"/>
                  </a:lnTo>
                  <a:lnTo>
                    <a:pt x="1091620" y="411115"/>
                  </a:lnTo>
                  <a:lnTo>
                    <a:pt x="1158827" y="411115"/>
                  </a:lnTo>
                  <a:lnTo>
                    <a:pt x="1199249" y="220988"/>
                  </a:lnTo>
                  <a:lnTo>
                    <a:pt x="1200468" y="214556"/>
                  </a:lnTo>
                  <a:lnTo>
                    <a:pt x="1201547" y="207994"/>
                  </a:lnTo>
                  <a:lnTo>
                    <a:pt x="1202413" y="201901"/>
                  </a:lnTo>
                  <a:lnTo>
                    <a:pt x="1203725" y="193091"/>
                  </a:lnTo>
                  <a:lnTo>
                    <a:pt x="1204299" y="185873"/>
                  </a:lnTo>
                  <a:lnTo>
                    <a:pt x="1204381" y="177156"/>
                  </a:lnTo>
                  <a:lnTo>
                    <a:pt x="1203801" y="164537"/>
                  </a:lnTo>
                  <a:lnTo>
                    <a:pt x="1202061" y="152832"/>
                  </a:lnTo>
                  <a:lnTo>
                    <a:pt x="1200966" y="148755"/>
                  </a:lnTo>
                  <a:close/>
                </a:path>
                <a:path w="2838450" h="417195">
                  <a:moveTo>
                    <a:pt x="1123958" y="93077"/>
                  </a:moveTo>
                  <a:lnTo>
                    <a:pt x="1081216" y="102356"/>
                  </a:lnTo>
                  <a:lnTo>
                    <a:pt x="1047471" y="126540"/>
                  </a:lnTo>
                  <a:lnTo>
                    <a:pt x="1021320" y="157753"/>
                  </a:lnTo>
                  <a:lnTo>
                    <a:pt x="1070467" y="157753"/>
                  </a:lnTo>
                  <a:lnTo>
                    <a:pt x="1071127" y="157296"/>
                  </a:lnTo>
                  <a:lnTo>
                    <a:pt x="1080794" y="152551"/>
                  </a:lnTo>
                  <a:lnTo>
                    <a:pt x="1090530" y="149704"/>
                  </a:lnTo>
                  <a:lnTo>
                    <a:pt x="1100337" y="148755"/>
                  </a:lnTo>
                  <a:lnTo>
                    <a:pt x="1200966" y="148755"/>
                  </a:lnTo>
                  <a:lnTo>
                    <a:pt x="1199162" y="142041"/>
                  </a:lnTo>
                  <a:lnTo>
                    <a:pt x="1176279" y="108807"/>
                  </a:lnTo>
                  <a:lnTo>
                    <a:pt x="1136401" y="93710"/>
                  </a:lnTo>
                  <a:lnTo>
                    <a:pt x="1123958" y="93077"/>
                  </a:lnTo>
                  <a:close/>
                </a:path>
                <a:path w="2838450" h="417195">
                  <a:moveTo>
                    <a:pt x="1372258" y="149879"/>
                  </a:moveTo>
                  <a:lnTo>
                    <a:pt x="1306176" y="149879"/>
                  </a:lnTo>
                  <a:lnTo>
                    <a:pt x="1271813" y="312132"/>
                  </a:lnTo>
                  <a:lnTo>
                    <a:pt x="1267933" y="342502"/>
                  </a:lnTo>
                  <a:lnTo>
                    <a:pt x="1267933" y="347563"/>
                  </a:lnTo>
                  <a:lnTo>
                    <a:pt x="1279796" y="392380"/>
                  </a:lnTo>
                  <a:lnTo>
                    <a:pt x="1313557" y="412942"/>
                  </a:lnTo>
                  <a:lnTo>
                    <a:pt x="1344419" y="416739"/>
                  </a:lnTo>
                  <a:lnTo>
                    <a:pt x="1353330" y="416493"/>
                  </a:lnTo>
                  <a:lnTo>
                    <a:pt x="1394051" y="408865"/>
                  </a:lnTo>
                  <a:lnTo>
                    <a:pt x="1406002" y="404366"/>
                  </a:lnTo>
                  <a:lnTo>
                    <a:pt x="1406002" y="363311"/>
                  </a:lnTo>
                  <a:lnTo>
                    <a:pt x="1353136" y="363311"/>
                  </a:lnTo>
                  <a:lnTo>
                    <a:pt x="1346013" y="360967"/>
                  </a:lnTo>
                  <a:lnTo>
                    <a:pt x="1336639" y="351594"/>
                  </a:lnTo>
                  <a:lnTo>
                    <a:pt x="1334296" y="345033"/>
                  </a:lnTo>
                  <a:lnTo>
                    <a:pt x="1334296" y="333035"/>
                  </a:lnTo>
                  <a:lnTo>
                    <a:pt x="1337730" y="311851"/>
                  </a:lnTo>
                  <a:lnTo>
                    <a:pt x="1372258" y="149879"/>
                  </a:lnTo>
                  <a:close/>
                </a:path>
                <a:path w="2838450" h="417195">
                  <a:moveTo>
                    <a:pt x="1406002" y="354593"/>
                  </a:moveTo>
                  <a:lnTo>
                    <a:pt x="1397941" y="357405"/>
                  </a:lnTo>
                  <a:lnTo>
                    <a:pt x="1390536" y="359561"/>
                  </a:lnTo>
                  <a:lnTo>
                    <a:pt x="1377039" y="362561"/>
                  </a:lnTo>
                  <a:lnTo>
                    <a:pt x="1370009" y="363311"/>
                  </a:lnTo>
                  <a:lnTo>
                    <a:pt x="1406002" y="363311"/>
                  </a:lnTo>
                  <a:lnTo>
                    <a:pt x="1406002" y="354593"/>
                  </a:lnTo>
                  <a:close/>
                </a:path>
                <a:path w="2838450" h="417195">
                  <a:moveTo>
                    <a:pt x="1397285" y="30932"/>
                  </a:moveTo>
                  <a:lnTo>
                    <a:pt x="1355948" y="30932"/>
                  </a:lnTo>
                  <a:lnTo>
                    <a:pt x="1320517" y="96732"/>
                  </a:lnTo>
                  <a:lnTo>
                    <a:pt x="1267370" y="118385"/>
                  </a:lnTo>
                  <a:lnTo>
                    <a:pt x="1261184" y="149879"/>
                  </a:lnTo>
                  <a:lnTo>
                    <a:pt x="1451275" y="149879"/>
                  </a:lnTo>
                  <a:lnTo>
                    <a:pt x="1461961" y="99826"/>
                  </a:lnTo>
                  <a:lnTo>
                    <a:pt x="1382663" y="99826"/>
                  </a:lnTo>
                  <a:lnTo>
                    <a:pt x="1397285" y="30932"/>
                  </a:lnTo>
                  <a:close/>
                </a:path>
                <a:path w="2838450" h="417195">
                  <a:moveTo>
                    <a:pt x="1639961" y="93920"/>
                  </a:moveTo>
                  <a:lnTo>
                    <a:pt x="1586076" y="103569"/>
                  </a:lnTo>
                  <a:lnTo>
                    <a:pt x="1541892" y="131250"/>
                  </a:lnTo>
                  <a:lnTo>
                    <a:pt x="1508166" y="172551"/>
                  </a:lnTo>
                  <a:lnTo>
                    <a:pt x="1485863" y="223273"/>
                  </a:lnTo>
                  <a:lnTo>
                    <a:pt x="1475582" y="278792"/>
                  </a:lnTo>
                  <a:lnTo>
                    <a:pt x="1474924" y="298353"/>
                  </a:lnTo>
                  <a:lnTo>
                    <a:pt x="1475793" y="316315"/>
                  </a:lnTo>
                  <a:lnTo>
                    <a:pt x="1489238" y="363029"/>
                  </a:lnTo>
                  <a:lnTo>
                    <a:pt x="1517815" y="395561"/>
                  </a:lnTo>
                  <a:lnTo>
                    <a:pt x="1559257" y="413364"/>
                  </a:lnTo>
                  <a:lnTo>
                    <a:pt x="1592719" y="416739"/>
                  </a:lnTo>
                  <a:lnTo>
                    <a:pt x="1607834" y="416370"/>
                  </a:lnTo>
                  <a:lnTo>
                    <a:pt x="1647272" y="410833"/>
                  </a:lnTo>
                  <a:lnTo>
                    <a:pt x="1693389" y="393680"/>
                  </a:lnTo>
                  <a:lnTo>
                    <a:pt x="1693389" y="365279"/>
                  </a:lnTo>
                  <a:lnTo>
                    <a:pt x="1605092" y="365279"/>
                  </a:lnTo>
                  <a:lnTo>
                    <a:pt x="1590417" y="364172"/>
                  </a:lnTo>
                  <a:lnTo>
                    <a:pt x="1550434" y="337739"/>
                  </a:lnTo>
                  <a:lnTo>
                    <a:pt x="1541260" y="298353"/>
                  </a:lnTo>
                  <a:lnTo>
                    <a:pt x="1541353" y="292729"/>
                  </a:lnTo>
                  <a:lnTo>
                    <a:pt x="1542103" y="281200"/>
                  </a:lnTo>
                  <a:lnTo>
                    <a:pt x="1554757" y="281200"/>
                  </a:lnTo>
                  <a:lnTo>
                    <a:pt x="1577060" y="280708"/>
                  </a:lnTo>
                  <a:lnTo>
                    <a:pt x="1617131" y="276771"/>
                  </a:lnTo>
                  <a:lnTo>
                    <a:pt x="1666183" y="263836"/>
                  </a:lnTo>
                  <a:lnTo>
                    <a:pt x="1701948" y="243466"/>
                  </a:lnTo>
                  <a:lnTo>
                    <a:pt x="1712531" y="233396"/>
                  </a:lnTo>
                  <a:lnTo>
                    <a:pt x="1550258" y="233396"/>
                  </a:lnTo>
                  <a:lnTo>
                    <a:pt x="1554054" y="220092"/>
                  </a:lnTo>
                  <a:lnTo>
                    <a:pt x="1577482" y="176347"/>
                  </a:lnTo>
                  <a:lnTo>
                    <a:pt x="1609767" y="150143"/>
                  </a:lnTo>
                  <a:lnTo>
                    <a:pt x="1636024" y="143974"/>
                  </a:lnTo>
                  <a:lnTo>
                    <a:pt x="1730862" y="143974"/>
                  </a:lnTo>
                  <a:lnTo>
                    <a:pt x="1729805" y="140459"/>
                  </a:lnTo>
                  <a:lnTo>
                    <a:pt x="1698222" y="106100"/>
                  </a:lnTo>
                  <a:lnTo>
                    <a:pt x="1662369" y="95274"/>
                  </a:lnTo>
                  <a:lnTo>
                    <a:pt x="1639961" y="93920"/>
                  </a:lnTo>
                  <a:close/>
                </a:path>
                <a:path w="2838450" h="417195">
                  <a:moveTo>
                    <a:pt x="1693389" y="341658"/>
                  </a:moveTo>
                  <a:lnTo>
                    <a:pt x="1648678" y="359374"/>
                  </a:lnTo>
                  <a:lnTo>
                    <a:pt x="1605092" y="365279"/>
                  </a:lnTo>
                  <a:lnTo>
                    <a:pt x="1693389" y="365279"/>
                  </a:lnTo>
                  <a:lnTo>
                    <a:pt x="1693389" y="341658"/>
                  </a:lnTo>
                  <a:close/>
                </a:path>
                <a:path w="2838450" h="417195">
                  <a:moveTo>
                    <a:pt x="1730862" y="143974"/>
                  </a:moveTo>
                  <a:lnTo>
                    <a:pt x="1636024" y="143974"/>
                  </a:lnTo>
                  <a:lnTo>
                    <a:pt x="1644460" y="144501"/>
                  </a:lnTo>
                  <a:lnTo>
                    <a:pt x="1651771" y="146083"/>
                  </a:lnTo>
                  <a:lnTo>
                    <a:pt x="1657958" y="148719"/>
                  </a:lnTo>
                  <a:lnTo>
                    <a:pt x="1663019" y="152410"/>
                  </a:lnTo>
                  <a:lnTo>
                    <a:pt x="1669206" y="157847"/>
                  </a:lnTo>
                  <a:lnTo>
                    <a:pt x="1672299" y="165439"/>
                  </a:lnTo>
                  <a:lnTo>
                    <a:pt x="1672189" y="176347"/>
                  </a:lnTo>
                  <a:lnTo>
                    <a:pt x="1650910" y="213325"/>
                  </a:lnTo>
                  <a:lnTo>
                    <a:pt x="1606217" y="229758"/>
                  </a:lnTo>
                  <a:lnTo>
                    <a:pt x="1559819" y="233396"/>
                  </a:lnTo>
                  <a:lnTo>
                    <a:pt x="1712531" y="233396"/>
                  </a:lnTo>
                  <a:lnTo>
                    <a:pt x="1733109" y="195504"/>
                  </a:lnTo>
                  <a:lnTo>
                    <a:pt x="1735850" y="172375"/>
                  </a:lnTo>
                  <a:lnTo>
                    <a:pt x="1734339" y="155539"/>
                  </a:lnTo>
                  <a:lnTo>
                    <a:pt x="1730862" y="143974"/>
                  </a:lnTo>
                  <a:close/>
                </a:path>
                <a:path w="2838450" h="417195">
                  <a:moveTo>
                    <a:pt x="1884043" y="98982"/>
                  </a:moveTo>
                  <a:lnTo>
                    <a:pt x="1830896" y="98982"/>
                  </a:lnTo>
                  <a:lnTo>
                    <a:pt x="1764533" y="411115"/>
                  </a:lnTo>
                  <a:lnTo>
                    <a:pt x="1832021" y="411115"/>
                  </a:lnTo>
                  <a:lnTo>
                    <a:pt x="1860141" y="278107"/>
                  </a:lnTo>
                  <a:lnTo>
                    <a:pt x="1865045" y="258335"/>
                  </a:lnTo>
                  <a:lnTo>
                    <a:pt x="1884660" y="207994"/>
                  </a:lnTo>
                  <a:lnTo>
                    <a:pt x="1909861" y="172393"/>
                  </a:lnTo>
                  <a:lnTo>
                    <a:pt x="1928129" y="157753"/>
                  </a:lnTo>
                  <a:lnTo>
                    <a:pt x="1877294" y="157753"/>
                  </a:lnTo>
                  <a:lnTo>
                    <a:pt x="1884043" y="98982"/>
                  </a:lnTo>
                  <a:close/>
                </a:path>
                <a:path w="2838450" h="417195">
                  <a:moveTo>
                    <a:pt x="2058627" y="148755"/>
                  </a:moveTo>
                  <a:lnTo>
                    <a:pt x="1957999" y="148755"/>
                  </a:lnTo>
                  <a:lnTo>
                    <a:pt x="1966435" y="149335"/>
                  </a:lnTo>
                  <a:lnTo>
                    <a:pt x="1973746" y="151074"/>
                  </a:lnTo>
                  <a:lnTo>
                    <a:pt x="1994205" y="184842"/>
                  </a:lnTo>
                  <a:lnTo>
                    <a:pt x="1994274" y="190935"/>
                  </a:lnTo>
                  <a:lnTo>
                    <a:pt x="1993805" y="196371"/>
                  </a:lnTo>
                  <a:lnTo>
                    <a:pt x="1992868" y="202183"/>
                  </a:lnTo>
                  <a:lnTo>
                    <a:pt x="1992118" y="207994"/>
                  </a:lnTo>
                  <a:lnTo>
                    <a:pt x="1990867" y="214696"/>
                  </a:lnTo>
                  <a:lnTo>
                    <a:pt x="1989212" y="221867"/>
                  </a:lnTo>
                  <a:lnTo>
                    <a:pt x="1949282" y="411115"/>
                  </a:lnTo>
                  <a:lnTo>
                    <a:pt x="2016489" y="411115"/>
                  </a:lnTo>
                  <a:lnTo>
                    <a:pt x="2056911" y="220988"/>
                  </a:lnTo>
                  <a:lnTo>
                    <a:pt x="2058129" y="214556"/>
                  </a:lnTo>
                  <a:lnTo>
                    <a:pt x="2059209" y="207994"/>
                  </a:lnTo>
                  <a:lnTo>
                    <a:pt x="2060075" y="201901"/>
                  </a:lnTo>
                  <a:lnTo>
                    <a:pt x="2061387" y="193091"/>
                  </a:lnTo>
                  <a:lnTo>
                    <a:pt x="2061961" y="185873"/>
                  </a:lnTo>
                  <a:lnTo>
                    <a:pt x="2062043" y="177156"/>
                  </a:lnTo>
                  <a:lnTo>
                    <a:pt x="2061463" y="164537"/>
                  </a:lnTo>
                  <a:lnTo>
                    <a:pt x="2059723" y="152832"/>
                  </a:lnTo>
                  <a:lnTo>
                    <a:pt x="2058627" y="148755"/>
                  </a:lnTo>
                  <a:close/>
                </a:path>
                <a:path w="2838450" h="417195">
                  <a:moveTo>
                    <a:pt x="1981620" y="93077"/>
                  </a:moveTo>
                  <a:lnTo>
                    <a:pt x="1938877" y="102356"/>
                  </a:lnTo>
                  <a:lnTo>
                    <a:pt x="1905133" y="126540"/>
                  </a:lnTo>
                  <a:lnTo>
                    <a:pt x="1878981" y="157753"/>
                  </a:lnTo>
                  <a:lnTo>
                    <a:pt x="1928129" y="157753"/>
                  </a:lnTo>
                  <a:lnTo>
                    <a:pt x="1928789" y="157296"/>
                  </a:lnTo>
                  <a:lnTo>
                    <a:pt x="1938455" y="152551"/>
                  </a:lnTo>
                  <a:lnTo>
                    <a:pt x="1948192" y="149704"/>
                  </a:lnTo>
                  <a:lnTo>
                    <a:pt x="1957999" y="148755"/>
                  </a:lnTo>
                  <a:lnTo>
                    <a:pt x="2058627" y="148755"/>
                  </a:lnTo>
                  <a:lnTo>
                    <a:pt x="2056823" y="142041"/>
                  </a:lnTo>
                  <a:lnTo>
                    <a:pt x="2033941" y="108807"/>
                  </a:lnTo>
                  <a:lnTo>
                    <a:pt x="1994063" y="93710"/>
                  </a:lnTo>
                  <a:lnTo>
                    <a:pt x="1981620" y="93077"/>
                  </a:lnTo>
                  <a:close/>
                </a:path>
                <a:path w="2838450" h="417195">
                  <a:moveTo>
                    <a:pt x="2229920" y="149879"/>
                  </a:moveTo>
                  <a:lnTo>
                    <a:pt x="2163838" y="149879"/>
                  </a:lnTo>
                  <a:lnTo>
                    <a:pt x="2129475" y="312132"/>
                  </a:lnTo>
                  <a:lnTo>
                    <a:pt x="2125594" y="342502"/>
                  </a:lnTo>
                  <a:lnTo>
                    <a:pt x="2125657" y="348407"/>
                  </a:lnTo>
                  <a:lnTo>
                    <a:pt x="2137457" y="392380"/>
                  </a:lnTo>
                  <a:lnTo>
                    <a:pt x="2171219" y="412942"/>
                  </a:lnTo>
                  <a:lnTo>
                    <a:pt x="2202081" y="416739"/>
                  </a:lnTo>
                  <a:lnTo>
                    <a:pt x="2210991" y="416493"/>
                  </a:lnTo>
                  <a:lnTo>
                    <a:pt x="2251713" y="408865"/>
                  </a:lnTo>
                  <a:lnTo>
                    <a:pt x="2263664" y="404366"/>
                  </a:lnTo>
                  <a:lnTo>
                    <a:pt x="2263664" y="363311"/>
                  </a:lnTo>
                  <a:lnTo>
                    <a:pt x="2210798" y="363311"/>
                  </a:lnTo>
                  <a:lnTo>
                    <a:pt x="2203674" y="360967"/>
                  </a:lnTo>
                  <a:lnTo>
                    <a:pt x="2194301" y="351594"/>
                  </a:lnTo>
                  <a:lnTo>
                    <a:pt x="2191958" y="345033"/>
                  </a:lnTo>
                  <a:lnTo>
                    <a:pt x="2191958" y="333035"/>
                  </a:lnTo>
                  <a:lnTo>
                    <a:pt x="2195392" y="311851"/>
                  </a:lnTo>
                  <a:lnTo>
                    <a:pt x="2229920" y="149879"/>
                  </a:lnTo>
                  <a:close/>
                </a:path>
                <a:path w="2838450" h="417195">
                  <a:moveTo>
                    <a:pt x="2573547" y="0"/>
                  </a:moveTo>
                  <a:lnTo>
                    <a:pt x="2508308" y="0"/>
                  </a:lnTo>
                  <a:lnTo>
                    <a:pt x="2279973" y="411115"/>
                  </a:lnTo>
                  <a:lnTo>
                    <a:pt x="2345493" y="411115"/>
                  </a:lnTo>
                  <a:lnTo>
                    <a:pt x="2573547" y="0"/>
                  </a:lnTo>
                  <a:close/>
                </a:path>
                <a:path w="2838450" h="417195">
                  <a:moveTo>
                    <a:pt x="2263664" y="354593"/>
                  </a:moveTo>
                  <a:lnTo>
                    <a:pt x="2255603" y="357405"/>
                  </a:lnTo>
                  <a:lnTo>
                    <a:pt x="2248198" y="359561"/>
                  </a:lnTo>
                  <a:lnTo>
                    <a:pt x="2234700" y="362561"/>
                  </a:lnTo>
                  <a:lnTo>
                    <a:pt x="2227670" y="363311"/>
                  </a:lnTo>
                  <a:lnTo>
                    <a:pt x="2263664" y="363311"/>
                  </a:lnTo>
                  <a:lnTo>
                    <a:pt x="2263664" y="354593"/>
                  </a:lnTo>
                  <a:close/>
                </a:path>
                <a:path w="2838450" h="417195">
                  <a:moveTo>
                    <a:pt x="2563424" y="56802"/>
                  </a:moveTo>
                  <a:lnTo>
                    <a:pt x="2563424" y="111355"/>
                  </a:lnTo>
                  <a:lnTo>
                    <a:pt x="2769544" y="208088"/>
                  </a:lnTo>
                  <a:lnTo>
                    <a:pt x="2563424" y="294135"/>
                  </a:lnTo>
                  <a:lnTo>
                    <a:pt x="2563424" y="348407"/>
                  </a:lnTo>
                  <a:lnTo>
                    <a:pt x="2838156" y="226928"/>
                  </a:lnTo>
                  <a:lnTo>
                    <a:pt x="2838156" y="193465"/>
                  </a:lnTo>
                  <a:lnTo>
                    <a:pt x="2563424" y="56802"/>
                  </a:lnTo>
                  <a:close/>
                </a:path>
                <a:path w="2838450" h="417195">
                  <a:moveTo>
                    <a:pt x="2254947" y="30932"/>
                  </a:moveTo>
                  <a:lnTo>
                    <a:pt x="2213610" y="30932"/>
                  </a:lnTo>
                  <a:lnTo>
                    <a:pt x="2178179" y="96732"/>
                  </a:lnTo>
                  <a:lnTo>
                    <a:pt x="2125032" y="118385"/>
                  </a:lnTo>
                  <a:lnTo>
                    <a:pt x="2118846" y="149879"/>
                  </a:lnTo>
                  <a:lnTo>
                    <a:pt x="2308937" y="149879"/>
                  </a:lnTo>
                  <a:lnTo>
                    <a:pt x="2319623" y="99826"/>
                  </a:lnTo>
                  <a:lnTo>
                    <a:pt x="2240324" y="99826"/>
                  </a:lnTo>
                  <a:lnTo>
                    <a:pt x="2254947" y="30932"/>
                  </a:lnTo>
                  <a:close/>
                </a:path>
              </a:pathLst>
            </a:custGeom>
            <a:solidFill>
              <a:srgbClr val="DD3C3C"/>
            </a:solidFill>
          </p:spPr>
          <p:txBody>
            <a:bodyPr wrap="square" lIns="0" tIns="0" rIns="0" bIns="0" rtlCol="0"/>
            <a:lstStyle/>
            <a:p>
              <a:endParaRPr/>
            </a:p>
          </p:txBody>
        </p:sp>
      </p:grpSp>
      <p:grpSp>
        <p:nvGrpSpPr>
          <p:cNvPr id="11" name="object 11"/>
          <p:cNvGrpSpPr/>
          <p:nvPr/>
        </p:nvGrpSpPr>
        <p:grpSpPr>
          <a:xfrm>
            <a:off x="13235199" y="5434389"/>
            <a:ext cx="3350895" cy="1047115"/>
            <a:chOff x="13235199" y="5434389"/>
            <a:chExt cx="3350895" cy="1047115"/>
          </a:xfrm>
        </p:grpSpPr>
        <p:sp>
          <p:nvSpPr>
            <p:cNvPr id="12" name="object 12"/>
            <p:cNvSpPr/>
            <p:nvPr/>
          </p:nvSpPr>
          <p:spPr>
            <a:xfrm>
              <a:off x="13235199" y="5434389"/>
              <a:ext cx="3350895" cy="1047115"/>
            </a:xfrm>
            <a:custGeom>
              <a:avLst/>
              <a:gdLst/>
              <a:ahLst/>
              <a:cxnLst/>
              <a:rect l="l" t="t" r="r" b="b"/>
              <a:pathLst>
                <a:path w="3350894" h="1047114">
                  <a:moveTo>
                    <a:pt x="3350683" y="0"/>
                  </a:moveTo>
                  <a:lnTo>
                    <a:pt x="0" y="0"/>
                  </a:lnTo>
                  <a:lnTo>
                    <a:pt x="0" y="1047088"/>
                  </a:lnTo>
                  <a:lnTo>
                    <a:pt x="3350683" y="1047088"/>
                  </a:lnTo>
                  <a:lnTo>
                    <a:pt x="3350683" y="0"/>
                  </a:lnTo>
                  <a:close/>
                </a:path>
              </a:pathLst>
            </a:custGeom>
            <a:solidFill>
              <a:srgbClr val="FFFFFF"/>
            </a:solidFill>
          </p:spPr>
          <p:txBody>
            <a:bodyPr wrap="square" lIns="0" tIns="0" rIns="0" bIns="0" rtlCol="0"/>
            <a:lstStyle/>
            <a:p>
              <a:endParaRPr/>
            </a:p>
          </p:txBody>
        </p:sp>
        <p:sp>
          <p:nvSpPr>
            <p:cNvPr id="13" name="object 13"/>
            <p:cNvSpPr/>
            <p:nvPr/>
          </p:nvSpPr>
          <p:spPr>
            <a:xfrm>
              <a:off x="13599231" y="5766707"/>
              <a:ext cx="2838450" cy="417195"/>
            </a:xfrm>
            <a:custGeom>
              <a:avLst/>
              <a:gdLst/>
              <a:ahLst/>
              <a:cxnLst/>
              <a:rect l="l" t="t" r="r" b="b"/>
              <a:pathLst>
                <a:path w="2838450" h="417195">
                  <a:moveTo>
                    <a:pt x="274732" y="56802"/>
                  </a:moveTo>
                  <a:lnTo>
                    <a:pt x="0" y="193465"/>
                  </a:lnTo>
                  <a:lnTo>
                    <a:pt x="0" y="226928"/>
                  </a:lnTo>
                  <a:lnTo>
                    <a:pt x="274732" y="348407"/>
                  </a:lnTo>
                  <a:lnTo>
                    <a:pt x="274732" y="294135"/>
                  </a:lnTo>
                  <a:lnTo>
                    <a:pt x="68612" y="207807"/>
                  </a:lnTo>
                  <a:lnTo>
                    <a:pt x="274732" y="111355"/>
                  </a:lnTo>
                  <a:lnTo>
                    <a:pt x="274732" y="56802"/>
                  </a:lnTo>
                  <a:close/>
                </a:path>
                <a:path w="2838450" h="417195">
                  <a:moveTo>
                    <a:pt x="484508" y="93920"/>
                  </a:moveTo>
                  <a:lnTo>
                    <a:pt x="441115" y="100089"/>
                  </a:lnTo>
                  <a:lnTo>
                    <a:pt x="403803" y="117752"/>
                  </a:lnTo>
                  <a:lnTo>
                    <a:pt x="372836" y="144976"/>
                  </a:lnTo>
                  <a:lnTo>
                    <a:pt x="348688" y="180249"/>
                  </a:lnTo>
                  <a:lnTo>
                    <a:pt x="331658" y="221902"/>
                  </a:lnTo>
                  <a:lnTo>
                    <a:pt x="322326" y="268405"/>
                  </a:lnTo>
                  <a:lnTo>
                    <a:pt x="320568" y="301165"/>
                  </a:lnTo>
                  <a:lnTo>
                    <a:pt x="321500" y="320111"/>
                  </a:lnTo>
                  <a:lnTo>
                    <a:pt x="335472" y="366404"/>
                  </a:lnTo>
                  <a:lnTo>
                    <a:pt x="364154" y="397353"/>
                  </a:lnTo>
                  <a:lnTo>
                    <a:pt x="404506" y="413645"/>
                  </a:lnTo>
                  <a:lnTo>
                    <a:pt x="436142" y="416739"/>
                  </a:lnTo>
                  <a:lnTo>
                    <a:pt x="449042" y="416387"/>
                  </a:lnTo>
                  <a:lnTo>
                    <a:pt x="494385" y="408197"/>
                  </a:lnTo>
                  <a:lnTo>
                    <a:pt x="522751" y="396492"/>
                  </a:lnTo>
                  <a:lnTo>
                    <a:pt x="522751" y="363029"/>
                  </a:lnTo>
                  <a:lnTo>
                    <a:pt x="447108" y="363029"/>
                  </a:lnTo>
                  <a:lnTo>
                    <a:pt x="438022" y="362555"/>
                  </a:lnTo>
                  <a:lnTo>
                    <a:pt x="403100" y="345876"/>
                  </a:lnTo>
                  <a:lnTo>
                    <a:pt x="387933" y="307527"/>
                  </a:lnTo>
                  <a:lnTo>
                    <a:pt x="387494" y="297510"/>
                  </a:lnTo>
                  <a:lnTo>
                    <a:pt x="387916" y="283045"/>
                  </a:lnTo>
                  <a:lnTo>
                    <a:pt x="394243" y="241551"/>
                  </a:lnTo>
                  <a:lnTo>
                    <a:pt x="408109" y="204643"/>
                  </a:lnTo>
                  <a:lnTo>
                    <a:pt x="436616" y="166910"/>
                  </a:lnTo>
                  <a:lnTo>
                    <a:pt x="475369" y="148684"/>
                  </a:lnTo>
                  <a:lnTo>
                    <a:pt x="486476" y="147911"/>
                  </a:lnTo>
                  <a:lnTo>
                    <a:pt x="554755" y="147911"/>
                  </a:lnTo>
                  <a:lnTo>
                    <a:pt x="568587" y="111355"/>
                  </a:lnTo>
                  <a:lnTo>
                    <a:pt x="529781" y="98701"/>
                  </a:lnTo>
                  <a:lnTo>
                    <a:pt x="496406" y="94219"/>
                  </a:lnTo>
                  <a:lnTo>
                    <a:pt x="484508" y="93920"/>
                  </a:lnTo>
                  <a:close/>
                </a:path>
                <a:path w="2838450" h="417195">
                  <a:moveTo>
                    <a:pt x="522751" y="341939"/>
                  </a:moveTo>
                  <a:lnTo>
                    <a:pt x="486195" y="357124"/>
                  </a:lnTo>
                  <a:lnTo>
                    <a:pt x="447108" y="363029"/>
                  </a:lnTo>
                  <a:lnTo>
                    <a:pt x="522751" y="363029"/>
                  </a:lnTo>
                  <a:lnTo>
                    <a:pt x="522751" y="341939"/>
                  </a:lnTo>
                  <a:close/>
                </a:path>
                <a:path w="2838450" h="417195">
                  <a:moveTo>
                    <a:pt x="554755" y="147911"/>
                  </a:moveTo>
                  <a:lnTo>
                    <a:pt x="486476" y="147911"/>
                  </a:lnTo>
                  <a:lnTo>
                    <a:pt x="495422" y="148210"/>
                  </a:lnTo>
                  <a:lnTo>
                    <a:pt x="503981" y="149106"/>
                  </a:lnTo>
                  <a:lnTo>
                    <a:pt x="542031" y="160389"/>
                  </a:lnTo>
                  <a:lnTo>
                    <a:pt x="548903" y="163377"/>
                  </a:lnTo>
                  <a:lnTo>
                    <a:pt x="554755" y="147911"/>
                  </a:lnTo>
                  <a:close/>
                </a:path>
                <a:path w="2838450" h="417195">
                  <a:moveTo>
                    <a:pt x="751367" y="94764"/>
                  </a:moveTo>
                  <a:lnTo>
                    <a:pt x="707184" y="100933"/>
                  </a:lnTo>
                  <a:lnTo>
                    <a:pt x="669960" y="118596"/>
                  </a:lnTo>
                  <a:lnTo>
                    <a:pt x="639713" y="145784"/>
                  </a:lnTo>
                  <a:lnTo>
                    <a:pt x="616672" y="180530"/>
                  </a:lnTo>
                  <a:lnTo>
                    <a:pt x="600749" y="221129"/>
                  </a:lnTo>
                  <a:lnTo>
                    <a:pt x="592138" y="265593"/>
                  </a:lnTo>
                  <a:lnTo>
                    <a:pt x="590577" y="297510"/>
                  </a:lnTo>
                  <a:lnTo>
                    <a:pt x="591417" y="314188"/>
                  </a:lnTo>
                  <a:lnTo>
                    <a:pt x="604862" y="360217"/>
                  </a:lnTo>
                  <a:lnTo>
                    <a:pt x="633439" y="393487"/>
                  </a:lnTo>
                  <a:lnTo>
                    <a:pt x="674600" y="412521"/>
                  </a:lnTo>
                  <a:lnTo>
                    <a:pt x="707781" y="416176"/>
                  </a:lnTo>
                  <a:lnTo>
                    <a:pt x="723528" y="415491"/>
                  </a:lnTo>
                  <a:lnTo>
                    <a:pt x="765709" y="405209"/>
                  </a:lnTo>
                  <a:lnTo>
                    <a:pt x="800718" y="384172"/>
                  </a:lnTo>
                  <a:lnTo>
                    <a:pt x="822216" y="362186"/>
                  </a:lnTo>
                  <a:lnTo>
                    <a:pt x="712562" y="362186"/>
                  </a:lnTo>
                  <a:lnTo>
                    <a:pt x="699732" y="361149"/>
                  </a:lnTo>
                  <a:lnTo>
                    <a:pt x="664793" y="336263"/>
                  </a:lnTo>
                  <a:lnTo>
                    <a:pt x="656884" y="297510"/>
                  </a:lnTo>
                  <a:lnTo>
                    <a:pt x="657130" y="286578"/>
                  </a:lnTo>
                  <a:lnTo>
                    <a:pt x="663018" y="243554"/>
                  </a:lnTo>
                  <a:lnTo>
                    <a:pt x="676357" y="204432"/>
                  </a:lnTo>
                  <a:lnTo>
                    <a:pt x="702931" y="166962"/>
                  </a:lnTo>
                  <a:lnTo>
                    <a:pt x="740014" y="149282"/>
                  </a:lnTo>
                  <a:lnTo>
                    <a:pt x="748555" y="148755"/>
                  </a:lnTo>
                  <a:lnTo>
                    <a:pt x="852472" y="148755"/>
                  </a:lnTo>
                  <a:lnTo>
                    <a:pt x="846220" y="138438"/>
                  </a:lnTo>
                  <a:lnTo>
                    <a:pt x="813794" y="109387"/>
                  </a:lnTo>
                  <a:lnTo>
                    <a:pt x="768872" y="95678"/>
                  </a:lnTo>
                  <a:lnTo>
                    <a:pt x="751367" y="94764"/>
                  </a:lnTo>
                  <a:close/>
                </a:path>
                <a:path w="2838450" h="417195">
                  <a:moveTo>
                    <a:pt x="852472" y="148755"/>
                  </a:moveTo>
                  <a:lnTo>
                    <a:pt x="748555" y="148755"/>
                  </a:lnTo>
                  <a:lnTo>
                    <a:pt x="757765" y="149335"/>
                  </a:lnTo>
                  <a:lnTo>
                    <a:pt x="765990" y="151074"/>
                  </a:lnTo>
                  <a:lnTo>
                    <a:pt x="796359" y="181936"/>
                  </a:lnTo>
                  <a:lnTo>
                    <a:pt x="801421" y="213712"/>
                  </a:lnTo>
                  <a:lnTo>
                    <a:pt x="801157" y="226313"/>
                  </a:lnTo>
                  <a:lnTo>
                    <a:pt x="794866" y="272799"/>
                  </a:lnTo>
                  <a:lnTo>
                    <a:pt x="781104" y="311693"/>
                  </a:lnTo>
                  <a:lnTo>
                    <a:pt x="754882" y="346368"/>
                  </a:lnTo>
                  <a:lnTo>
                    <a:pt x="712562" y="362186"/>
                  </a:lnTo>
                  <a:lnTo>
                    <a:pt x="822216" y="362186"/>
                  </a:lnTo>
                  <a:lnTo>
                    <a:pt x="848680" y="317405"/>
                  </a:lnTo>
                  <a:lnTo>
                    <a:pt x="861625" y="275717"/>
                  </a:lnTo>
                  <a:lnTo>
                    <a:pt x="867661" y="231621"/>
                  </a:lnTo>
                  <a:lnTo>
                    <a:pt x="868066" y="216524"/>
                  </a:lnTo>
                  <a:lnTo>
                    <a:pt x="867187" y="198211"/>
                  </a:lnTo>
                  <a:lnTo>
                    <a:pt x="864551" y="181233"/>
                  </a:lnTo>
                  <a:lnTo>
                    <a:pt x="860157" y="165591"/>
                  </a:lnTo>
                  <a:lnTo>
                    <a:pt x="854006" y="151285"/>
                  </a:lnTo>
                  <a:lnTo>
                    <a:pt x="852472" y="148755"/>
                  </a:lnTo>
                  <a:close/>
                </a:path>
                <a:path w="2838450" h="417195">
                  <a:moveTo>
                    <a:pt x="1026381" y="98982"/>
                  </a:moveTo>
                  <a:lnTo>
                    <a:pt x="973235" y="98982"/>
                  </a:lnTo>
                  <a:lnTo>
                    <a:pt x="906871" y="411115"/>
                  </a:lnTo>
                  <a:lnTo>
                    <a:pt x="974359" y="411115"/>
                  </a:lnTo>
                  <a:lnTo>
                    <a:pt x="1002479" y="278107"/>
                  </a:lnTo>
                  <a:lnTo>
                    <a:pt x="1007383" y="258335"/>
                  </a:lnTo>
                  <a:lnTo>
                    <a:pt x="1026999" y="207994"/>
                  </a:lnTo>
                  <a:lnTo>
                    <a:pt x="1052199" y="172393"/>
                  </a:lnTo>
                  <a:lnTo>
                    <a:pt x="1070467" y="157753"/>
                  </a:lnTo>
                  <a:lnTo>
                    <a:pt x="1019633" y="157753"/>
                  </a:lnTo>
                  <a:lnTo>
                    <a:pt x="1026381" y="98982"/>
                  </a:lnTo>
                  <a:close/>
                </a:path>
                <a:path w="2838450" h="417195">
                  <a:moveTo>
                    <a:pt x="1200966" y="148755"/>
                  </a:moveTo>
                  <a:lnTo>
                    <a:pt x="1100337" y="148755"/>
                  </a:lnTo>
                  <a:lnTo>
                    <a:pt x="1108773" y="149335"/>
                  </a:lnTo>
                  <a:lnTo>
                    <a:pt x="1116084" y="151074"/>
                  </a:lnTo>
                  <a:lnTo>
                    <a:pt x="1136543" y="184842"/>
                  </a:lnTo>
                  <a:lnTo>
                    <a:pt x="1136612" y="190935"/>
                  </a:lnTo>
                  <a:lnTo>
                    <a:pt x="1136143" y="196371"/>
                  </a:lnTo>
                  <a:lnTo>
                    <a:pt x="1135206" y="202183"/>
                  </a:lnTo>
                  <a:lnTo>
                    <a:pt x="1134456" y="207994"/>
                  </a:lnTo>
                  <a:lnTo>
                    <a:pt x="1133205" y="214696"/>
                  </a:lnTo>
                  <a:lnTo>
                    <a:pt x="1131550" y="221867"/>
                  </a:lnTo>
                  <a:lnTo>
                    <a:pt x="1091620" y="411115"/>
                  </a:lnTo>
                  <a:lnTo>
                    <a:pt x="1158827" y="411115"/>
                  </a:lnTo>
                  <a:lnTo>
                    <a:pt x="1199249" y="220988"/>
                  </a:lnTo>
                  <a:lnTo>
                    <a:pt x="1200468" y="214556"/>
                  </a:lnTo>
                  <a:lnTo>
                    <a:pt x="1201547" y="207994"/>
                  </a:lnTo>
                  <a:lnTo>
                    <a:pt x="1202413" y="201901"/>
                  </a:lnTo>
                  <a:lnTo>
                    <a:pt x="1203725" y="193091"/>
                  </a:lnTo>
                  <a:lnTo>
                    <a:pt x="1204299" y="185873"/>
                  </a:lnTo>
                  <a:lnTo>
                    <a:pt x="1204381" y="177156"/>
                  </a:lnTo>
                  <a:lnTo>
                    <a:pt x="1203801" y="164537"/>
                  </a:lnTo>
                  <a:lnTo>
                    <a:pt x="1202061" y="152832"/>
                  </a:lnTo>
                  <a:lnTo>
                    <a:pt x="1200966" y="148755"/>
                  </a:lnTo>
                  <a:close/>
                </a:path>
                <a:path w="2838450" h="417195">
                  <a:moveTo>
                    <a:pt x="1123958" y="93077"/>
                  </a:moveTo>
                  <a:lnTo>
                    <a:pt x="1081216" y="102356"/>
                  </a:lnTo>
                  <a:lnTo>
                    <a:pt x="1047471" y="126540"/>
                  </a:lnTo>
                  <a:lnTo>
                    <a:pt x="1021320" y="157753"/>
                  </a:lnTo>
                  <a:lnTo>
                    <a:pt x="1070467" y="157753"/>
                  </a:lnTo>
                  <a:lnTo>
                    <a:pt x="1071127" y="157296"/>
                  </a:lnTo>
                  <a:lnTo>
                    <a:pt x="1080794" y="152551"/>
                  </a:lnTo>
                  <a:lnTo>
                    <a:pt x="1090530" y="149704"/>
                  </a:lnTo>
                  <a:lnTo>
                    <a:pt x="1100337" y="148755"/>
                  </a:lnTo>
                  <a:lnTo>
                    <a:pt x="1200966" y="148755"/>
                  </a:lnTo>
                  <a:lnTo>
                    <a:pt x="1199162" y="142041"/>
                  </a:lnTo>
                  <a:lnTo>
                    <a:pt x="1176279" y="108807"/>
                  </a:lnTo>
                  <a:lnTo>
                    <a:pt x="1136401" y="93710"/>
                  </a:lnTo>
                  <a:lnTo>
                    <a:pt x="1123958" y="93077"/>
                  </a:lnTo>
                  <a:close/>
                </a:path>
                <a:path w="2838450" h="417195">
                  <a:moveTo>
                    <a:pt x="1372258" y="149879"/>
                  </a:moveTo>
                  <a:lnTo>
                    <a:pt x="1306176" y="149879"/>
                  </a:lnTo>
                  <a:lnTo>
                    <a:pt x="1271813" y="312132"/>
                  </a:lnTo>
                  <a:lnTo>
                    <a:pt x="1267933" y="342502"/>
                  </a:lnTo>
                  <a:lnTo>
                    <a:pt x="1267933" y="347563"/>
                  </a:lnTo>
                  <a:lnTo>
                    <a:pt x="1279796" y="392380"/>
                  </a:lnTo>
                  <a:lnTo>
                    <a:pt x="1313557" y="412942"/>
                  </a:lnTo>
                  <a:lnTo>
                    <a:pt x="1344419" y="416739"/>
                  </a:lnTo>
                  <a:lnTo>
                    <a:pt x="1353330" y="416493"/>
                  </a:lnTo>
                  <a:lnTo>
                    <a:pt x="1394051" y="408865"/>
                  </a:lnTo>
                  <a:lnTo>
                    <a:pt x="1406002" y="404366"/>
                  </a:lnTo>
                  <a:lnTo>
                    <a:pt x="1406002" y="363311"/>
                  </a:lnTo>
                  <a:lnTo>
                    <a:pt x="1353136" y="363311"/>
                  </a:lnTo>
                  <a:lnTo>
                    <a:pt x="1346013" y="360967"/>
                  </a:lnTo>
                  <a:lnTo>
                    <a:pt x="1336639" y="351594"/>
                  </a:lnTo>
                  <a:lnTo>
                    <a:pt x="1334296" y="345033"/>
                  </a:lnTo>
                  <a:lnTo>
                    <a:pt x="1334296" y="333035"/>
                  </a:lnTo>
                  <a:lnTo>
                    <a:pt x="1337730" y="311851"/>
                  </a:lnTo>
                  <a:lnTo>
                    <a:pt x="1372258" y="149879"/>
                  </a:lnTo>
                  <a:close/>
                </a:path>
                <a:path w="2838450" h="417195">
                  <a:moveTo>
                    <a:pt x="1406002" y="354593"/>
                  </a:moveTo>
                  <a:lnTo>
                    <a:pt x="1397941" y="357405"/>
                  </a:lnTo>
                  <a:lnTo>
                    <a:pt x="1390536" y="359561"/>
                  </a:lnTo>
                  <a:lnTo>
                    <a:pt x="1377039" y="362561"/>
                  </a:lnTo>
                  <a:lnTo>
                    <a:pt x="1370009" y="363311"/>
                  </a:lnTo>
                  <a:lnTo>
                    <a:pt x="1406002" y="363311"/>
                  </a:lnTo>
                  <a:lnTo>
                    <a:pt x="1406002" y="354593"/>
                  </a:lnTo>
                  <a:close/>
                </a:path>
                <a:path w="2838450" h="417195">
                  <a:moveTo>
                    <a:pt x="1397285" y="30932"/>
                  </a:moveTo>
                  <a:lnTo>
                    <a:pt x="1355948" y="30932"/>
                  </a:lnTo>
                  <a:lnTo>
                    <a:pt x="1320517" y="96732"/>
                  </a:lnTo>
                  <a:lnTo>
                    <a:pt x="1267370" y="118385"/>
                  </a:lnTo>
                  <a:lnTo>
                    <a:pt x="1261184" y="149879"/>
                  </a:lnTo>
                  <a:lnTo>
                    <a:pt x="1451275" y="149879"/>
                  </a:lnTo>
                  <a:lnTo>
                    <a:pt x="1461961" y="99826"/>
                  </a:lnTo>
                  <a:lnTo>
                    <a:pt x="1382663" y="99826"/>
                  </a:lnTo>
                  <a:lnTo>
                    <a:pt x="1397285" y="30932"/>
                  </a:lnTo>
                  <a:close/>
                </a:path>
                <a:path w="2838450" h="417195">
                  <a:moveTo>
                    <a:pt x="1639961" y="93920"/>
                  </a:moveTo>
                  <a:lnTo>
                    <a:pt x="1586076" y="103569"/>
                  </a:lnTo>
                  <a:lnTo>
                    <a:pt x="1541892" y="131250"/>
                  </a:lnTo>
                  <a:lnTo>
                    <a:pt x="1508166" y="172551"/>
                  </a:lnTo>
                  <a:lnTo>
                    <a:pt x="1485863" y="223273"/>
                  </a:lnTo>
                  <a:lnTo>
                    <a:pt x="1475582" y="278792"/>
                  </a:lnTo>
                  <a:lnTo>
                    <a:pt x="1474924" y="298353"/>
                  </a:lnTo>
                  <a:lnTo>
                    <a:pt x="1475793" y="316315"/>
                  </a:lnTo>
                  <a:lnTo>
                    <a:pt x="1489238" y="363029"/>
                  </a:lnTo>
                  <a:lnTo>
                    <a:pt x="1517815" y="395561"/>
                  </a:lnTo>
                  <a:lnTo>
                    <a:pt x="1559257" y="413364"/>
                  </a:lnTo>
                  <a:lnTo>
                    <a:pt x="1592719" y="416739"/>
                  </a:lnTo>
                  <a:lnTo>
                    <a:pt x="1607834" y="416370"/>
                  </a:lnTo>
                  <a:lnTo>
                    <a:pt x="1647272" y="410833"/>
                  </a:lnTo>
                  <a:lnTo>
                    <a:pt x="1693389" y="393680"/>
                  </a:lnTo>
                  <a:lnTo>
                    <a:pt x="1693389" y="365279"/>
                  </a:lnTo>
                  <a:lnTo>
                    <a:pt x="1605092" y="365279"/>
                  </a:lnTo>
                  <a:lnTo>
                    <a:pt x="1590417" y="364172"/>
                  </a:lnTo>
                  <a:lnTo>
                    <a:pt x="1550434" y="337739"/>
                  </a:lnTo>
                  <a:lnTo>
                    <a:pt x="1541260" y="298353"/>
                  </a:lnTo>
                  <a:lnTo>
                    <a:pt x="1541353" y="292729"/>
                  </a:lnTo>
                  <a:lnTo>
                    <a:pt x="1542103" y="281200"/>
                  </a:lnTo>
                  <a:lnTo>
                    <a:pt x="1554757" y="281200"/>
                  </a:lnTo>
                  <a:lnTo>
                    <a:pt x="1577060" y="280708"/>
                  </a:lnTo>
                  <a:lnTo>
                    <a:pt x="1617131" y="276771"/>
                  </a:lnTo>
                  <a:lnTo>
                    <a:pt x="1666183" y="263836"/>
                  </a:lnTo>
                  <a:lnTo>
                    <a:pt x="1701948" y="243466"/>
                  </a:lnTo>
                  <a:lnTo>
                    <a:pt x="1712531" y="233396"/>
                  </a:lnTo>
                  <a:lnTo>
                    <a:pt x="1550258" y="233396"/>
                  </a:lnTo>
                  <a:lnTo>
                    <a:pt x="1554054" y="220092"/>
                  </a:lnTo>
                  <a:lnTo>
                    <a:pt x="1577482" y="176347"/>
                  </a:lnTo>
                  <a:lnTo>
                    <a:pt x="1609767" y="150143"/>
                  </a:lnTo>
                  <a:lnTo>
                    <a:pt x="1636024" y="143974"/>
                  </a:lnTo>
                  <a:lnTo>
                    <a:pt x="1730862" y="143974"/>
                  </a:lnTo>
                  <a:lnTo>
                    <a:pt x="1729805" y="140459"/>
                  </a:lnTo>
                  <a:lnTo>
                    <a:pt x="1698222" y="106100"/>
                  </a:lnTo>
                  <a:lnTo>
                    <a:pt x="1662369" y="95274"/>
                  </a:lnTo>
                  <a:lnTo>
                    <a:pt x="1639961" y="93920"/>
                  </a:lnTo>
                  <a:close/>
                </a:path>
                <a:path w="2838450" h="417195">
                  <a:moveTo>
                    <a:pt x="1693389" y="341658"/>
                  </a:moveTo>
                  <a:lnTo>
                    <a:pt x="1648678" y="359374"/>
                  </a:lnTo>
                  <a:lnTo>
                    <a:pt x="1605092" y="365279"/>
                  </a:lnTo>
                  <a:lnTo>
                    <a:pt x="1693389" y="365279"/>
                  </a:lnTo>
                  <a:lnTo>
                    <a:pt x="1693389" y="341658"/>
                  </a:lnTo>
                  <a:close/>
                </a:path>
                <a:path w="2838450" h="417195">
                  <a:moveTo>
                    <a:pt x="1730862" y="143974"/>
                  </a:moveTo>
                  <a:lnTo>
                    <a:pt x="1636024" y="143974"/>
                  </a:lnTo>
                  <a:lnTo>
                    <a:pt x="1644460" y="144501"/>
                  </a:lnTo>
                  <a:lnTo>
                    <a:pt x="1651771" y="146083"/>
                  </a:lnTo>
                  <a:lnTo>
                    <a:pt x="1657958" y="148719"/>
                  </a:lnTo>
                  <a:lnTo>
                    <a:pt x="1663019" y="152410"/>
                  </a:lnTo>
                  <a:lnTo>
                    <a:pt x="1669206" y="157847"/>
                  </a:lnTo>
                  <a:lnTo>
                    <a:pt x="1672299" y="165439"/>
                  </a:lnTo>
                  <a:lnTo>
                    <a:pt x="1672189" y="176347"/>
                  </a:lnTo>
                  <a:lnTo>
                    <a:pt x="1650910" y="213325"/>
                  </a:lnTo>
                  <a:lnTo>
                    <a:pt x="1606217" y="229758"/>
                  </a:lnTo>
                  <a:lnTo>
                    <a:pt x="1559819" y="233396"/>
                  </a:lnTo>
                  <a:lnTo>
                    <a:pt x="1712531" y="233396"/>
                  </a:lnTo>
                  <a:lnTo>
                    <a:pt x="1733109" y="195504"/>
                  </a:lnTo>
                  <a:lnTo>
                    <a:pt x="1735850" y="172375"/>
                  </a:lnTo>
                  <a:lnTo>
                    <a:pt x="1734339" y="155539"/>
                  </a:lnTo>
                  <a:lnTo>
                    <a:pt x="1730862" y="143974"/>
                  </a:lnTo>
                  <a:close/>
                </a:path>
                <a:path w="2838450" h="417195">
                  <a:moveTo>
                    <a:pt x="1884043" y="98982"/>
                  </a:moveTo>
                  <a:lnTo>
                    <a:pt x="1830896" y="98982"/>
                  </a:lnTo>
                  <a:lnTo>
                    <a:pt x="1764533" y="411115"/>
                  </a:lnTo>
                  <a:lnTo>
                    <a:pt x="1832021" y="411115"/>
                  </a:lnTo>
                  <a:lnTo>
                    <a:pt x="1860141" y="278107"/>
                  </a:lnTo>
                  <a:lnTo>
                    <a:pt x="1865045" y="258335"/>
                  </a:lnTo>
                  <a:lnTo>
                    <a:pt x="1884660" y="207994"/>
                  </a:lnTo>
                  <a:lnTo>
                    <a:pt x="1909861" y="172393"/>
                  </a:lnTo>
                  <a:lnTo>
                    <a:pt x="1928129" y="157753"/>
                  </a:lnTo>
                  <a:lnTo>
                    <a:pt x="1877294" y="157753"/>
                  </a:lnTo>
                  <a:lnTo>
                    <a:pt x="1884043" y="98982"/>
                  </a:lnTo>
                  <a:close/>
                </a:path>
                <a:path w="2838450" h="417195">
                  <a:moveTo>
                    <a:pt x="2058627" y="148755"/>
                  </a:moveTo>
                  <a:lnTo>
                    <a:pt x="1957999" y="148755"/>
                  </a:lnTo>
                  <a:lnTo>
                    <a:pt x="1966435" y="149335"/>
                  </a:lnTo>
                  <a:lnTo>
                    <a:pt x="1973746" y="151074"/>
                  </a:lnTo>
                  <a:lnTo>
                    <a:pt x="1994205" y="184842"/>
                  </a:lnTo>
                  <a:lnTo>
                    <a:pt x="1994274" y="190935"/>
                  </a:lnTo>
                  <a:lnTo>
                    <a:pt x="1993805" y="196371"/>
                  </a:lnTo>
                  <a:lnTo>
                    <a:pt x="1992868" y="202183"/>
                  </a:lnTo>
                  <a:lnTo>
                    <a:pt x="1992118" y="207994"/>
                  </a:lnTo>
                  <a:lnTo>
                    <a:pt x="1990867" y="214696"/>
                  </a:lnTo>
                  <a:lnTo>
                    <a:pt x="1989212" y="221867"/>
                  </a:lnTo>
                  <a:lnTo>
                    <a:pt x="1949282" y="411115"/>
                  </a:lnTo>
                  <a:lnTo>
                    <a:pt x="2016489" y="411115"/>
                  </a:lnTo>
                  <a:lnTo>
                    <a:pt x="2056911" y="220988"/>
                  </a:lnTo>
                  <a:lnTo>
                    <a:pt x="2058129" y="214556"/>
                  </a:lnTo>
                  <a:lnTo>
                    <a:pt x="2059209" y="207994"/>
                  </a:lnTo>
                  <a:lnTo>
                    <a:pt x="2060075" y="201901"/>
                  </a:lnTo>
                  <a:lnTo>
                    <a:pt x="2061387" y="193091"/>
                  </a:lnTo>
                  <a:lnTo>
                    <a:pt x="2061961" y="185873"/>
                  </a:lnTo>
                  <a:lnTo>
                    <a:pt x="2062043" y="177156"/>
                  </a:lnTo>
                  <a:lnTo>
                    <a:pt x="2061463" y="164537"/>
                  </a:lnTo>
                  <a:lnTo>
                    <a:pt x="2059723" y="152832"/>
                  </a:lnTo>
                  <a:lnTo>
                    <a:pt x="2058627" y="148755"/>
                  </a:lnTo>
                  <a:close/>
                </a:path>
                <a:path w="2838450" h="417195">
                  <a:moveTo>
                    <a:pt x="1981620" y="93077"/>
                  </a:moveTo>
                  <a:lnTo>
                    <a:pt x="1938877" y="102356"/>
                  </a:lnTo>
                  <a:lnTo>
                    <a:pt x="1905133" y="126540"/>
                  </a:lnTo>
                  <a:lnTo>
                    <a:pt x="1878981" y="157753"/>
                  </a:lnTo>
                  <a:lnTo>
                    <a:pt x="1928129" y="157753"/>
                  </a:lnTo>
                  <a:lnTo>
                    <a:pt x="1928789" y="157296"/>
                  </a:lnTo>
                  <a:lnTo>
                    <a:pt x="1938455" y="152551"/>
                  </a:lnTo>
                  <a:lnTo>
                    <a:pt x="1948192" y="149704"/>
                  </a:lnTo>
                  <a:lnTo>
                    <a:pt x="1957999" y="148755"/>
                  </a:lnTo>
                  <a:lnTo>
                    <a:pt x="2058627" y="148755"/>
                  </a:lnTo>
                  <a:lnTo>
                    <a:pt x="2056823" y="142041"/>
                  </a:lnTo>
                  <a:lnTo>
                    <a:pt x="2033941" y="108807"/>
                  </a:lnTo>
                  <a:lnTo>
                    <a:pt x="1994063" y="93710"/>
                  </a:lnTo>
                  <a:lnTo>
                    <a:pt x="1981620" y="93077"/>
                  </a:lnTo>
                  <a:close/>
                </a:path>
                <a:path w="2838450" h="417195">
                  <a:moveTo>
                    <a:pt x="2229920" y="149879"/>
                  </a:moveTo>
                  <a:lnTo>
                    <a:pt x="2163838" y="149879"/>
                  </a:lnTo>
                  <a:lnTo>
                    <a:pt x="2129475" y="312132"/>
                  </a:lnTo>
                  <a:lnTo>
                    <a:pt x="2125594" y="342502"/>
                  </a:lnTo>
                  <a:lnTo>
                    <a:pt x="2125657" y="348407"/>
                  </a:lnTo>
                  <a:lnTo>
                    <a:pt x="2137457" y="392380"/>
                  </a:lnTo>
                  <a:lnTo>
                    <a:pt x="2171219" y="412942"/>
                  </a:lnTo>
                  <a:lnTo>
                    <a:pt x="2202081" y="416739"/>
                  </a:lnTo>
                  <a:lnTo>
                    <a:pt x="2210991" y="416493"/>
                  </a:lnTo>
                  <a:lnTo>
                    <a:pt x="2251713" y="408865"/>
                  </a:lnTo>
                  <a:lnTo>
                    <a:pt x="2263664" y="404366"/>
                  </a:lnTo>
                  <a:lnTo>
                    <a:pt x="2263664" y="363311"/>
                  </a:lnTo>
                  <a:lnTo>
                    <a:pt x="2210798" y="363311"/>
                  </a:lnTo>
                  <a:lnTo>
                    <a:pt x="2203674" y="360967"/>
                  </a:lnTo>
                  <a:lnTo>
                    <a:pt x="2194301" y="351594"/>
                  </a:lnTo>
                  <a:lnTo>
                    <a:pt x="2191958" y="345033"/>
                  </a:lnTo>
                  <a:lnTo>
                    <a:pt x="2191958" y="333035"/>
                  </a:lnTo>
                  <a:lnTo>
                    <a:pt x="2195392" y="311851"/>
                  </a:lnTo>
                  <a:lnTo>
                    <a:pt x="2229920" y="149879"/>
                  </a:lnTo>
                  <a:close/>
                </a:path>
                <a:path w="2838450" h="417195">
                  <a:moveTo>
                    <a:pt x="2573547" y="0"/>
                  </a:moveTo>
                  <a:lnTo>
                    <a:pt x="2508308" y="0"/>
                  </a:lnTo>
                  <a:lnTo>
                    <a:pt x="2279973" y="411115"/>
                  </a:lnTo>
                  <a:lnTo>
                    <a:pt x="2345493" y="411115"/>
                  </a:lnTo>
                  <a:lnTo>
                    <a:pt x="2573547" y="0"/>
                  </a:lnTo>
                  <a:close/>
                </a:path>
                <a:path w="2838450" h="417195">
                  <a:moveTo>
                    <a:pt x="2263664" y="354593"/>
                  </a:moveTo>
                  <a:lnTo>
                    <a:pt x="2255603" y="357405"/>
                  </a:lnTo>
                  <a:lnTo>
                    <a:pt x="2248198" y="359561"/>
                  </a:lnTo>
                  <a:lnTo>
                    <a:pt x="2234700" y="362561"/>
                  </a:lnTo>
                  <a:lnTo>
                    <a:pt x="2227670" y="363311"/>
                  </a:lnTo>
                  <a:lnTo>
                    <a:pt x="2263664" y="363311"/>
                  </a:lnTo>
                  <a:lnTo>
                    <a:pt x="2263664" y="354593"/>
                  </a:lnTo>
                  <a:close/>
                </a:path>
                <a:path w="2838450" h="417195">
                  <a:moveTo>
                    <a:pt x="2563424" y="56802"/>
                  </a:moveTo>
                  <a:lnTo>
                    <a:pt x="2563424" y="111355"/>
                  </a:lnTo>
                  <a:lnTo>
                    <a:pt x="2769544" y="208088"/>
                  </a:lnTo>
                  <a:lnTo>
                    <a:pt x="2563424" y="294135"/>
                  </a:lnTo>
                  <a:lnTo>
                    <a:pt x="2563424" y="348407"/>
                  </a:lnTo>
                  <a:lnTo>
                    <a:pt x="2838156" y="226928"/>
                  </a:lnTo>
                  <a:lnTo>
                    <a:pt x="2838156" y="193465"/>
                  </a:lnTo>
                  <a:lnTo>
                    <a:pt x="2563424" y="56802"/>
                  </a:lnTo>
                  <a:close/>
                </a:path>
                <a:path w="2838450" h="417195">
                  <a:moveTo>
                    <a:pt x="2254947" y="30932"/>
                  </a:moveTo>
                  <a:lnTo>
                    <a:pt x="2213610" y="30932"/>
                  </a:lnTo>
                  <a:lnTo>
                    <a:pt x="2178179" y="96732"/>
                  </a:lnTo>
                  <a:lnTo>
                    <a:pt x="2125032" y="118385"/>
                  </a:lnTo>
                  <a:lnTo>
                    <a:pt x="2118846" y="149879"/>
                  </a:lnTo>
                  <a:lnTo>
                    <a:pt x="2308937" y="149879"/>
                  </a:lnTo>
                  <a:lnTo>
                    <a:pt x="2319623" y="99826"/>
                  </a:lnTo>
                  <a:lnTo>
                    <a:pt x="2240324" y="99826"/>
                  </a:lnTo>
                  <a:lnTo>
                    <a:pt x="2254947" y="30932"/>
                  </a:lnTo>
                  <a:close/>
                </a:path>
              </a:pathLst>
            </a:custGeom>
            <a:solidFill>
              <a:srgbClr val="DD3C3C"/>
            </a:solidFill>
          </p:spPr>
          <p:txBody>
            <a:bodyPr wrap="square" lIns="0" tIns="0" rIns="0" bIns="0" rtlCol="0"/>
            <a:lstStyle/>
            <a:p>
              <a:endParaRPr/>
            </a:p>
          </p:txBody>
        </p:sp>
      </p:grpSp>
      <p:grpSp>
        <p:nvGrpSpPr>
          <p:cNvPr id="14" name="object 14"/>
          <p:cNvGrpSpPr/>
          <p:nvPr/>
        </p:nvGrpSpPr>
        <p:grpSpPr>
          <a:xfrm>
            <a:off x="8690834" y="3266916"/>
            <a:ext cx="2366645" cy="775335"/>
            <a:chOff x="8690834" y="3266916"/>
            <a:chExt cx="2366645" cy="775335"/>
          </a:xfrm>
        </p:grpSpPr>
        <p:sp>
          <p:nvSpPr>
            <p:cNvPr id="15" name="object 15"/>
            <p:cNvSpPr/>
            <p:nvPr/>
          </p:nvSpPr>
          <p:spPr>
            <a:xfrm>
              <a:off x="8690834" y="3266916"/>
              <a:ext cx="2366645" cy="775335"/>
            </a:xfrm>
            <a:custGeom>
              <a:avLst/>
              <a:gdLst/>
              <a:ahLst/>
              <a:cxnLst/>
              <a:rect l="l" t="t" r="r" b="b"/>
              <a:pathLst>
                <a:path w="2366645" h="775335">
                  <a:moveTo>
                    <a:pt x="2366420" y="0"/>
                  </a:moveTo>
                  <a:lnTo>
                    <a:pt x="0" y="0"/>
                  </a:lnTo>
                  <a:lnTo>
                    <a:pt x="0" y="774845"/>
                  </a:lnTo>
                  <a:lnTo>
                    <a:pt x="2366420" y="774845"/>
                  </a:lnTo>
                  <a:lnTo>
                    <a:pt x="2366420" y="0"/>
                  </a:lnTo>
                  <a:close/>
                </a:path>
              </a:pathLst>
            </a:custGeom>
            <a:solidFill>
              <a:srgbClr val="FFFFFF"/>
            </a:solidFill>
          </p:spPr>
          <p:txBody>
            <a:bodyPr wrap="square" lIns="0" tIns="0" rIns="0" bIns="0" rtlCol="0"/>
            <a:lstStyle/>
            <a:p>
              <a:endParaRPr/>
            </a:p>
          </p:txBody>
        </p:sp>
        <p:sp>
          <p:nvSpPr>
            <p:cNvPr id="16" name="object 16"/>
            <p:cNvSpPr/>
            <p:nvPr/>
          </p:nvSpPr>
          <p:spPr>
            <a:xfrm>
              <a:off x="8895599" y="3405266"/>
              <a:ext cx="2015489" cy="443230"/>
            </a:xfrm>
            <a:custGeom>
              <a:avLst/>
              <a:gdLst/>
              <a:ahLst/>
              <a:cxnLst/>
              <a:rect l="l" t="t" r="r" b="b"/>
              <a:pathLst>
                <a:path w="2015490" h="443229">
                  <a:moveTo>
                    <a:pt x="274732" y="83235"/>
                  </a:moveTo>
                  <a:lnTo>
                    <a:pt x="0" y="219898"/>
                  </a:lnTo>
                  <a:lnTo>
                    <a:pt x="0" y="253361"/>
                  </a:lnTo>
                  <a:lnTo>
                    <a:pt x="274732" y="374840"/>
                  </a:lnTo>
                  <a:lnTo>
                    <a:pt x="274732" y="320568"/>
                  </a:lnTo>
                  <a:lnTo>
                    <a:pt x="68612" y="234240"/>
                  </a:lnTo>
                  <a:lnTo>
                    <a:pt x="274732" y="137788"/>
                  </a:lnTo>
                  <a:lnTo>
                    <a:pt x="274732" y="83235"/>
                  </a:lnTo>
                  <a:close/>
                </a:path>
                <a:path w="2015490" h="443229">
                  <a:moveTo>
                    <a:pt x="469323" y="120635"/>
                  </a:moveTo>
                  <a:lnTo>
                    <a:pt x="430623" y="127278"/>
                  </a:lnTo>
                  <a:lnTo>
                    <a:pt x="396844" y="146294"/>
                  </a:lnTo>
                  <a:lnTo>
                    <a:pt x="368583" y="175469"/>
                  </a:lnTo>
                  <a:lnTo>
                    <a:pt x="346439" y="212587"/>
                  </a:lnTo>
                  <a:lnTo>
                    <a:pt x="330779" y="255294"/>
                  </a:lnTo>
                  <a:lnTo>
                    <a:pt x="322185" y="301517"/>
                  </a:lnTo>
                  <a:lnTo>
                    <a:pt x="320568" y="333222"/>
                  </a:lnTo>
                  <a:lnTo>
                    <a:pt x="321289" y="351483"/>
                  </a:lnTo>
                  <a:lnTo>
                    <a:pt x="332097" y="395930"/>
                  </a:lnTo>
                  <a:lnTo>
                    <a:pt x="363029" y="431642"/>
                  </a:lnTo>
                  <a:lnTo>
                    <a:pt x="406897" y="443172"/>
                  </a:lnTo>
                  <a:lnTo>
                    <a:pt x="417336" y="442715"/>
                  </a:lnTo>
                  <a:lnTo>
                    <a:pt x="454226" y="431748"/>
                  </a:lnTo>
                  <a:lnTo>
                    <a:pt x="491538" y="402187"/>
                  </a:lnTo>
                  <a:lnTo>
                    <a:pt x="502620" y="389462"/>
                  </a:lnTo>
                  <a:lnTo>
                    <a:pt x="432486" y="389462"/>
                  </a:lnTo>
                  <a:lnTo>
                    <a:pt x="422046" y="388548"/>
                  </a:lnTo>
                  <a:lnTo>
                    <a:pt x="390306" y="356773"/>
                  </a:lnTo>
                  <a:lnTo>
                    <a:pt x="387568" y="333222"/>
                  </a:lnTo>
                  <a:lnTo>
                    <a:pt x="387568" y="328600"/>
                  </a:lnTo>
                  <a:lnTo>
                    <a:pt x="391712" y="286262"/>
                  </a:lnTo>
                  <a:lnTo>
                    <a:pt x="403803" y="243519"/>
                  </a:lnTo>
                  <a:lnTo>
                    <a:pt x="423206" y="207807"/>
                  </a:lnTo>
                  <a:lnTo>
                    <a:pt x="455263" y="179405"/>
                  </a:lnTo>
                  <a:lnTo>
                    <a:pt x="478040" y="174344"/>
                  </a:lnTo>
                  <a:lnTo>
                    <a:pt x="607536" y="174344"/>
                  </a:lnTo>
                  <a:lnTo>
                    <a:pt x="608192" y="171251"/>
                  </a:lnTo>
                  <a:lnTo>
                    <a:pt x="544685" y="171251"/>
                  </a:lnTo>
                  <a:lnTo>
                    <a:pt x="541117" y="164625"/>
                  </a:lnTo>
                  <a:lnTo>
                    <a:pt x="537163" y="158245"/>
                  </a:lnTo>
                  <a:lnTo>
                    <a:pt x="503911" y="127665"/>
                  </a:lnTo>
                  <a:lnTo>
                    <a:pt x="479077" y="121074"/>
                  </a:lnTo>
                  <a:lnTo>
                    <a:pt x="469323" y="120635"/>
                  </a:lnTo>
                  <a:close/>
                </a:path>
                <a:path w="2015490" h="443229">
                  <a:moveTo>
                    <a:pt x="562390" y="387213"/>
                  </a:moveTo>
                  <a:lnTo>
                    <a:pt x="506442" y="387213"/>
                  </a:lnTo>
                  <a:lnTo>
                    <a:pt x="500255" y="437548"/>
                  </a:lnTo>
                  <a:lnTo>
                    <a:pt x="551715" y="437548"/>
                  </a:lnTo>
                  <a:lnTo>
                    <a:pt x="562390" y="387213"/>
                  </a:lnTo>
                  <a:close/>
                </a:path>
                <a:path w="2015490" h="443229">
                  <a:moveTo>
                    <a:pt x="607536" y="174344"/>
                  </a:moveTo>
                  <a:lnTo>
                    <a:pt x="478040" y="174344"/>
                  </a:lnTo>
                  <a:lnTo>
                    <a:pt x="489640" y="175328"/>
                  </a:lnTo>
                  <a:lnTo>
                    <a:pt x="499693" y="178281"/>
                  </a:lnTo>
                  <a:lnTo>
                    <a:pt x="524649" y="208228"/>
                  </a:lnTo>
                  <a:lnTo>
                    <a:pt x="527813" y="231709"/>
                  </a:lnTo>
                  <a:lnTo>
                    <a:pt x="527587" y="240567"/>
                  </a:lnTo>
                  <a:lnTo>
                    <a:pt x="520361" y="285277"/>
                  </a:lnTo>
                  <a:lnTo>
                    <a:pt x="504174" y="328600"/>
                  </a:lnTo>
                  <a:lnTo>
                    <a:pt x="480571" y="364154"/>
                  </a:lnTo>
                  <a:lnTo>
                    <a:pt x="445421" y="387775"/>
                  </a:lnTo>
                  <a:lnTo>
                    <a:pt x="432486" y="389462"/>
                  </a:lnTo>
                  <a:lnTo>
                    <a:pt x="502620" y="389462"/>
                  </a:lnTo>
                  <a:lnTo>
                    <a:pt x="504473" y="387213"/>
                  </a:lnTo>
                  <a:lnTo>
                    <a:pt x="562390" y="387213"/>
                  </a:lnTo>
                  <a:lnTo>
                    <a:pt x="607536" y="174344"/>
                  </a:lnTo>
                  <a:close/>
                </a:path>
                <a:path w="2015490" h="443229">
                  <a:moveTo>
                    <a:pt x="644511" y="0"/>
                  </a:moveTo>
                  <a:lnTo>
                    <a:pt x="578991" y="0"/>
                  </a:lnTo>
                  <a:lnTo>
                    <a:pt x="555986" y="108174"/>
                  </a:lnTo>
                  <a:lnTo>
                    <a:pt x="549184" y="152691"/>
                  </a:lnTo>
                  <a:lnTo>
                    <a:pt x="548434" y="160190"/>
                  </a:lnTo>
                  <a:lnTo>
                    <a:pt x="547778" y="166376"/>
                  </a:lnTo>
                  <a:lnTo>
                    <a:pt x="547216" y="171251"/>
                  </a:lnTo>
                  <a:lnTo>
                    <a:pt x="608192" y="171251"/>
                  </a:lnTo>
                  <a:lnTo>
                    <a:pt x="644511" y="0"/>
                  </a:lnTo>
                  <a:close/>
                </a:path>
                <a:path w="2015490" h="443229">
                  <a:moveTo>
                    <a:pt x="806764" y="120353"/>
                  </a:moveTo>
                  <a:lnTo>
                    <a:pt x="768749" y="126997"/>
                  </a:lnTo>
                  <a:lnTo>
                    <a:pt x="735128" y="146013"/>
                  </a:lnTo>
                  <a:lnTo>
                    <a:pt x="706750" y="175310"/>
                  </a:lnTo>
                  <a:lnTo>
                    <a:pt x="684442" y="212025"/>
                  </a:lnTo>
                  <a:lnTo>
                    <a:pt x="668624" y="254732"/>
                  </a:lnTo>
                  <a:lnTo>
                    <a:pt x="659696" y="301306"/>
                  </a:lnTo>
                  <a:lnTo>
                    <a:pt x="658053" y="331816"/>
                  </a:lnTo>
                  <a:lnTo>
                    <a:pt x="658087" y="335472"/>
                  </a:lnTo>
                  <a:lnTo>
                    <a:pt x="664494" y="382590"/>
                  </a:lnTo>
                  <a:lnTo>
                    <a:pt x="683036" y="416739"/>
                  </a:lnTo>
                  <a:lnTo>
                    <a:pt x="721209" y="440289"/>
                  </a:lnTo>
                  <a:lnTo>
                    <a:pt x="744056" y="443172"/>
                  </a:lnTo>
                  <a:lnTo>
                    <a:pt x="754390" y="442697"/>
                  </a:lnTo>
                  <a:lnTo>
                    <a:pt x="791526" y="431467"/>
                  </a:lnTo>
                  <a:lnTo>
                    <a:pt x="822476" y="408830"/>
                  </a:lnTo>
                  <a:lnTo>
                    <a:pt x="840343" y="389462"/>
                  </a:lnTo>
                  <a:lnTo>
                    <a:pt x="768239" y="389462"/>
                  </a:lnTo>
                  <a:lnTo>
                    <a:pt x="758538" y="388548"/>
                  </a:lnTo>
                  <a:lnTo>
                    <a:pt x="727746" y="356773"/>
                  </a:lnTo>
                  <a:lnTo>
                    <a:pt x="724934" y="331816"/>
                  </a:lnTo>
                  <a:lnTo>
                    <a:pt x="725198" y="320058"/>
                  </a:lnTo>
                  <a:lnTo>
                    <a:pt x="731631" y="274082"/>
                  </a:lnTo>
                  <a:lnTo>
                    <a:pt x="746200" y="232711"/>
                  </a:lnTo>
                  <a:lnTo>
                    <a:pt x="767273" y="199933"/>
                  </a:lnTo>
                  <a:lnTo>
                    <a:pt x="800929" y="176523"/>
                  </a:lnTo>
                  <a:lnTo>
                    <a:pt x="816043" y="174344"/>
                  </a:lnTo>
                  <a:lnTo>
                    <a:pt x="944468" y="174344"/>
                  </a:lnTo>
                  <a:lnTo>
                    <a:pt x="945124" y="171251"/>
                  </a:lnTo>
                  <a:lnTo>
                    <a:pt x="884656" y="171251"/>
                  </a:lnTo>
                  <a:lnTo>
                    <a:pt x="881177" y="164379"/>
                  </a:lnTo>
                  <a:lnTo>
                    <a:pt x="877205" y="157823"/>
                  </a:lnTo>
                  <a:lnTo>
                    <a:pt x="849489" y="131057"/>
                  </a:lnTo>
                  <a:lnTo>
                    <a:pt x="816571" y="120793"/>
                  </a:lnTo>
                  <a:lnTo>
                    <a:pt x="806764" y="120353"/>
                  </a:lnTo>
                  <a:close/>
                </a:path>
                <a:path w="2015490" h="443229">
                  <a:moveTo>
                    <a:pt x="899279" y="387213"/>
                  </a:moveTo>
                  <a:lnTo>
                    <a:pt x="844445" y="387213"/>
                  </a:lnTo>
                  <a:lnTo>
                    <a:pt x="838258" y="437548"/>
                  </a:lnTo>
                  <a:lnTo>
                    <a:pt x="888593" y="437548"/>
                  </a:lnTo>
                  <a:lnTo>
                    <a:pt x="899279" y="387213"/>
                  </a:lnTo>
                  <a:close/>
                </a:path>
                <a:path w="2015490" h="443229">
                  <a:moveTo>
                    <a:pt x="944468" y="174344"/>
                  </a:moveTo>
                  <a:lnTo>
                    <a:pt x="816043" y="174344"/>
                  </a:lnTo>
                  <a:lnTo>
                    <a:pt x="826694" y="175310"/>
                  </a:lnTo>
                  <a:lnTo>
                    <a:pt x="836149" y="178210"/>
                  </a:lnTo>
                  <a:lnTo>
                    <a:pt x="861176" y="207525"/>
                  </a:lnTo>
                  <a:lnTo>
                    <a:pt x="864410" y="229740"/>
                  </a:lnTo>
                  <a:lnTo>
                    <a:pt x="864308" y="240004"/>
                  </a:lnTo>
                  <a:lnTo>
                    <a:pt x="858505" y="281762"/>
                  </a:lnTo>
                  <a:lnTo>
                    <a:pt x="844269" y="322941"/>
                  </a:lnTo>
                  <a:lnTo>
                    <a:pt x="822863" y="357546"/>
                  </a:lnTo>
                  <a:lnTo>
                    <a:pt x="787502" y="385807"/>
                  </a:lnTo>
                  <a:lnTo>
                    <a:pt x="768239" y="389462"/>
                  </a:lnTo>
                  <a:lnTo>
                    <a:pt x="840343" y="389462"/>
                  </a:lnTo>
                  <a:lnTo>
                    <a:pt x="842195" y="387213"/>
                  </a:lnTo>
                  <a:lnTo>
                    <a:pt x="899279" y="387213"/>
                  </a:lnTo>
                  <a:lnTo>
                    <a:pt x="944468" y="174344"/>
                  </a:lnTo>
                  <a:close/>
                </a:path>
                <a:path w="2015490" h="443229">
                  <a:moveTo>
                    <a:pt x="954675" y="126259"/>
                  </a:moveTo>
                  <a:lnTo>
                    <a:pt x="904059" y="126259"/>
                  </a:lnTo>
                  <a:lnTo>
                    <a:pt x="887187" y="171251"/>
                  </a:lnTo>
                  <a:lnTo>
                    <a:pt x="945124" y="171251"/>
                  </a:lnTo>
                  <a:lnTo>
                    <a:pt x="954675" y="126259"/>
                  </a:lnTo>
                  <a:close/>
                </a:path>
                <a:path w="2015490" h="443229">
                  <a:moveTo>
                    <a:pt x="1102868" y="176312"/>
                  </a:moveTo>
                  <a:lnTo>
                    <a:pt x="1036786" y="176312"/>
                  </a:lnTo>
                  <a:lnTo>
                    <a:pt x="1002423" y="338565"/>
                  </a:lnTo>
                  <a:lnTo>
                    <a:pt x="998543" y="368935"/>
                  </a:lnTo>
                  <a:lnTo>
                    <a:pt x="998543" y="373996"/>
                  </a:lnTo>
                  <a:lnTo>
                    <a:pt x="1010406" y="418813"/>
                  </a:lnTo>
                  <a:lnTo>
                    <a:pt x="1044167" y="439375"/>
                  </a:lnTo>
                  <a:lnTo>
                    <a:pt x="1075029" y="443172"/>
                  </a:lnTo>
                  <a:lnTo>
                    <a:pt x="1083940" y="442925"/>
                  </a:lnTo>
                  <a:lnTo>
                    <a:pt x="1124661" y="435298"/>
                  </a:lnTo>
                  <a:lnTo>
                    <a:pt x="1136612" y="430799"/>
                  </a:lnTo>
                  <a:lnTo>
                    <a:pt x="1136612" y="389743"/>
                  </a:lnTo>
                  <a:lnTo>
                    <a:pt x="1083746" y="389743"/>
                  </a:lnTo>
                  <a:lnTo>
                    <a:pt x="1076623" y="387400"/>
                  </a:lnTo>
                  <a:lnTo>
                    <a:pt x="1067249" y="378027"/>
                  </a:lnTo>
                  <a:lnTo>
                    <a:pt x="1064906" y="371465"/>
                  </a:lnTo>
                  <a:lnTo>
                    <a:pt x="1064906" y="359468"/>
                  </a:lnTo>
                  <a:lnTo>
                    <a:pt x="1068340" y="338284"/>
                  </a:lnTo>
                  <a:lnTo>
                    <a:pt x="1102868" y="176312"/>
                  </a:lnTo>
                  <a:close/>
                </a:path>
                <a:path w="2015490" h="443229">
                  <a:moveTo>
                    <a:pt x="1136612" y="381026"/>
                  </a:moveTo>
                  <a:lnTo>
                    <a:pt x="1128551" y="383838"/>
                  </a:lnTo>
                  <a:lnTo>
                    <a:pt x="1121146" y="385994"/>
                  </a:lnTo>
                  <a:lnTo>
                    <a:pt x="1107648" y="388994"/>
                  </a:lnTo>
                  <a:lnTo>
                    <a:pt x="1100618" y="389743"/>
                  </a:lnTo>
                  <a:lnTo>
                    <a:pt x="1136612" y="389743"/>
                  </a:lnTo>
                  <a:lnTo>
                    <a:pt x="1136612" y="381026"/>
                  </a:lnTo>
                  <a:close/>
                </a:path>
                <a:path w="2015490" h="443229">
                  <a:moveTo>
                    <a:pt x="1127895" y="57364"/>
                  </a:moveTo>
                  <a:lnTo>
                    <a:pt x="1086558" y="57364"/>
                  </a:lnTo>
                  <a:lnTo>
                    <a:pt x="1051127" y="123165"/>
                  </a:lnTo>
                  <a:lnTo>
                    <a:pt x="997980" y="144818"/>
                  </a:lnTo>
                  <a:lnTo>
                    <a:pt x="991794" y="176312"/>
                  </a:lnTo>
                  <a:lnTo>
                    <a:pt x="1181885" y="176312"/>
                  </a:lnTo>
                  <a:lnTo>
                    <a:pt x="1192571" y="126259"/>
                  </a:lnTo>
                  <a:lnTo>
                    <a:pt x="1113272" y="126259"/>
                  </a:lnTo>
                  <a:lnTo>
                    <a:pt x="1127895" y="57364"/>
                  </a:lnTo>
                  <a:close/>
                </a:path>
                <a:path w="2015490" h="443229">
                  <a:moveTo>
                    <a:pt x="1370571" y="120353"/>
                  </a:moveTo>
                  <a:lnTo>
                    <a:pt x="1316686" y="130002"/>
                  </a:lnTo>
                  <a:lnTo>
                    <a:pt x="1272502" y="157683"/>
                  </a:lnTo>
                  <a:lnTo>
                    <a:pt x="1238776" y="198984"/>
                  </a:lnTo>
                  <a:lnTo>
                    <a:pt x="1216473" y="249706"/>
                  </a:lnTo>
                  <a:lnTo>
                    <a:pt x="1206192" y="305225"/>
                  </a:lnTo>
                  <a:lnTo>
                    <a:pt x="1205533" y="324786"/>
                  </a:lnTo>
                  <a:lnTo>
                    <a:pt x="1206403" y="342748"/>
                  </a:lnTo>
                  <a:lnTo>
                    <a:pt x="1219847" y="389462"/>
                  </a:lnTo>
                  <a:lnTo>
                    <a:pt x="1248424" y="421994"/>
                  </a:lnTo>
                  <a:lnTo>
                    <a:pt x="1289866" y="439797"/>
                  </a:lnTo>
                  <a:lnTo>
                    <a:pt x="1323329" y="443172"/>
                  </a:lnTo>
                  <a:lnTo>
                    <a:pt x="1338444" y="442802"/>
                  </a:lnTo>
                  <a:lnTo>
                    <a:pt x="1377882" y="437266"/>
                  </a:lnTo>
                  <a:lnTo>
                    <a:pt x="1423999" y="420113"/>
                  </a:lnTo>
                  <a:lnTo>
                    <a:pt x="1423999" y="391712"/>
                  </a:lnTo>
                  <a:lnTo>
                    <a:pt x="1335702" y="391712"/>
                  </a:lnTo>
                  <a:lnTo>
                    <a:pt x="1321027" y="390605"/>
                  </a:lnTo>
                  <a:lnTo>
                    <a:pt x="1281044" y="364172"/>
                  </a:lnTo>
                  <a:lnTo>
                    <a:pt x="1271870" y="324786"/>
                  </a:lnTo>
                  <a:lnTo>
                    <a:pt x="1271963" y="319162"/>
                  </a:lnTo>
                  <a:lnTo>
                    <a:pt x="1272713" y="307633"/>
                  </a:lnTo>
                  <a:lnTo>
                    <a:pt x="1285367" y="307633"/>
                  </a:lnTo>
                  <a:lnTo>
                    <a:pt x="1307670" y="307141"/>
                  </a:lnTo>
                  <a:lnTo>
                    <a:pt x="1347741" y="303204"/>
                  </a:lnTo>
                  <a:lnTo>
                    <a:pt x="1396793" y="290269"/>
                  </a:lnTo>
                  <a:lnTo>
                    <a:pt x="1432558" y="269899"/>
                  </a:lnTo>
                  <a:lnTo>
                    <a:pt x="1443140" y="259829"/>
                  </a:lnTo>
                  <a:lnTo>
                    <a:pt x="1280868" y="259829"/>
                  </a:lnTo>
                  <a:lnTo>
                    <a:pt x="1284664" y="246524"/>
                  </a:lnTo>
                  <a:lnTo>
                    <a:pt x="1308092" y="202780"/>
                  </a:lnTo>
                  <a:lnTo>
                    <a:pt x="1340377" y="176576"/>
                  </a:lnTo>
                  <a:lnTo>
                    <a:pt x="1366634" y="170407"/>
                  </a:lnTo>
                  <a:lnTo>
                    <a:pt x="1461471" y="170407"/>
                  </a:lnTo>
                  <a:lnTo>
                    <a:pt x="1460415" y="166892"/>
                  </a:lnTo>
                  <a:lnTo>
                    <a:pt x="1428832" y="132533"/>
                  </a:lnTo>
                  <a:lnTo>
                    <a:pt x="1392979" y="121707"/>
                  </a:lnTo>
                  <a:lnTo>
                    <a:pt x="1370571" y="120353"/>
                  </a:lnTo>
                  <a:close/>
                </a:path>
                <a:path w="2015490" h="443229">
                  <a:moveTo>
                    <a:pt x="1750754" y="26432"/>
                  </a:moveTo>
                  <a:lnTo>
                    <a:pt x="1685516" y="26432"/>
                  </a:lnTo>
                  <a:lnTo>
                    <a:pt x="1457181" y="437548"/>
                  </a:lnTo>
                  <a:lnTo>
                    <a:pt x="1522700" y="437548"/>
                  </a:lnTo>
                  <a:lnTo>
                    <a:pt x="1750754" y="26432"/>
                  </a:lnTo>
                  <a:close/>
                </a:path>
                <a:path w="2015490" h="443229">
                  <a:moveTo>
                    <a:pt x="1423999" y="368091"/>
                  </a:moveTo>
                  <a:lnTo>
                    <a:pt x="1379288" y="385807"/>
                  </a:lnTo>
                  <a:lnTo>
                    <a:pt x="1335702" y="391712"/>
                  </a:lnTo>
                  <a:lnTo>
                    <a:pt x="1423999" y="391712"/>
                  </a:lnTo>
                  <a:lnTo>
                    <a:pt x="1423999" y="368091"/>
                  </a:lnTo>
                  <a:close/>
                </a:path>
                <a:path w="2015490" h="443229">
                  <a:moveTo>
                    <a:pt x="1740631" y="83235"/>
                  </a:moveTo>
                  <a:lnTo>
                    <a:pt x="1740631" y="137788"/>
                  </a:lnTo>
                  <a:lnTo>
                    <a:pt x="1946751" y="234521"/>
                  </a:lnTo>
                  <a:lnTo>
                    <a:pt x="1740631" y="320568"/>
                  </a:lnTo>
                  <a:lnTo>
                    <a:pt x="1740631" y="374840"/>
                  </a:lnTo>
                  <a:lnTo>
                    <a:pt x="2015364" y="253361"/>
                  </a:lnTo>
                  <a:lnTo>
                    <a:pt x="2015364" y="219898"/>
                  </a:lnTo>
                  <a:lnTo>
                    <a:pt x="1740631" y="83235"/>
                  </a:lnTo>
                  <a:close/>
                </a:path>
                <a:path w="2015490" h="443229">
                  <a:moveTo>
                    <a:pt x="1461471" y="170407"/>
                  </a:moveTo>
                  <a:lnTo>
                    <a:pt x="1366634" y="170407"/>
                  </a:lnTo>
                  <a:lnTo>
                    <a:pt x="1375070" y="170934"/>
                  </a:lnTo>
                  <a:lnTo>
                    <a:pt x="1382381" y="172516"/>
                  </a:lnTo>
                  <a:lnTo>
                    <a:pt x="1388568" y="175152"/>
                  </a:lnTo>
                  <a:lnTo>
                    <a:pt x="1393629" y="178843"/>
                  </a:lnTo>
                  <a:lnTo>
                    <a:pt x="1399816" y="184280"/>
                  </a:lnTo>
                  <a:lnTo>
                    <a:pt x="1402909" y="191872"/>
                  </a:lnTo>
                  <a:lnTo>
                    <a:pt x="1402799" y="202780"/>
                  </a:lnTo>
                  <a:lnTo>
                    <a:pt x="1381520" y="239758"/>
                  </a:lnTo>
                  <a:lnTo>
                    <a:pt x="1336827" y="256191"/>
                  </a:lnTo>
                  <a:lnTo>
                    <a:pt x="1290429" y="259829"/>
                  </a:lnTo>
                  <a:lnTo>
                    <a:pt x="1443140" y="259829"/>
                  </a:lnTo>
                  <a:lnTo>
                    <a:pt x="1463719" y="221937"/>
                  </a:lnTo>
                  <a:lnTo>
                    <a:pt x="1466460" y="198808"/>
                  </a:lnTo>
                  <a:lnTo>
                    <a:pt x="1464949" y="181971"/>
                  </a:lnTo>
                  <a:lnTo>
                    <a:pt x="1461471" y="170407"/>
                  </a:lnTo>
                  <a:close/>
                </a:path>
              </a:pathLst>
            </a:custGeom>
            <a:solidFill>
              <a:srgbClr val="DD3C3C"/>
            </a:solidFill>
          </p:spPr>
          <p:txBody>
            <a:bodyPr wrap="square" lIns="0" tIns="0" rIns="0" bIns="0" rtlCol="0"/>
            <a:lstStyle/>
            <a:p>
              <a:endParaRPr/>
            </a:p>
          </p:txBody>
        </p:sp>
      </p:grpSp>
      <p:sp>
        <p:nvSpPr>
          <p:cNvPr id="17" name="object 17"/>
          <p:cNvSpPr/>
          <p:nvPr/>
        </p:nvSpPr>
        <p:spPr>
          <a:xfrm>
            <a:off x="13272430" y="3237732"/>
            <a:ext cx="2015489" cy="443230"/>
          </a:xfrm>
          <a:custGeom>
            <a:avLst/>
            <a:gdLst/>
            <a:ahLst/>
            <a:cxnLst/>
            <a:rect l="l" t="t" r="r" b="b"/>
            <a:pathLst>
              <a:path w="2015490" h="443229">
                <a:moveTo>
                  <a:pt x="274732" y="83235"/>
                </a:moveTo>
                <a:lnTo>
                  <a:pt x="0" y="219898"/>
                </a:lnTo>
                <a:lnTo>
                  <a:pt x="0" y="253361"/>
                </a:lnTo>
                <a:lnTo>
                  <a:pt x="274732" y="374840"/>
                </a:lnTo>
                <a:lnTo>
                  <a:pt x="274732" y="320568"/>
                </a:lnTo>
                <a:lnTo>
                  <a:pt x="68612" y="234240"/>
                </a:lnTo>
                <a:lnTo>
                  <a:pt x="274732" y="137788"/>
                </a:lnTo>
                <a:lnTo>
                  <a:pt x="274732" y="83235"/>
                </a:lnTo>
                <a:close/>
              </a:path>
              <a:path w="2015490" h="443229">
                <a:moveTo>
                  <a:pt x="469323" y="120635"/>
                </a:moveTo>
                <a:lnTo>
                  <a:pt x="430623" y="127278"/>
                </a:lnTo>
                <a:lnTo>
                  <a:pt x="396844" y="146294"/>
                </a:lnTo>
                <a:lnTo>
                  <a:pt x="368583" y="175469"/>
                </a:lnTo>
                <a:lnTo>
                  <a:pt x="346439" y="212587"/>
                </a:lnTo>
                <a:lnTo>
                  <a:pt x="330779" y="255294"/>
                </a:lnTo>
                <a:lnTo>
                  <a:pt x="322185" y="301517"/>
                </a:lnTo>
                <a:lnTo>
                  <a:pt x="320568" y="333222"/>
                </a:lnTo>
                <a:lnTo>
                  <a:pt x="321289" y="351483"/>
                </a:lnTo>
                <a:lnTo>
                  <a:pt x="332097" y="395930"/>
                </a:lnTo>
                <a:lnTo>
                  <a:pt x="363029" y="431642"/>
                </a:lnTo>
                <a:lnTo>
                  <a:pt x="406897" y="443172"/>
                </a:lnTo>
                <a:lnTo>
                  <a:pt x="417336" y="442715"/>
                </a:lnTo>
                <a:lnTo>
                  <a:pt x="454226" y="431748"/>
                </a:lnTo>
                <a:lnTo>
                  <a:pt x="491538" y="402187"/>
                </a:lnTo>
                <a:lnTo>
                  <a:pt x="502620" y="389462"/>
                </a:lnTo>
                <a:lnTo>
                  <a:pt x="432486" y="389462"/>
                </a:lnTo>
                <a:lnTo>
                  <a:pt x="422046" y="388548"/>
                </a:lnTo>
                <a:lnTo>
                  <a:pt x="390306" y="356773"/>
                </a:lnTo>
                <a:lnTo>
                  <a:pt x="387568" y="333222"/>
                </a:lnTo>
                <a:lnTo>
                  <a:pt x="387568" y="328600"/>
                </a:lnTo>
                <a:lnTo>
                  <a:pt x="391712" y="286262"/>
                </a:lnTo>
                <a:lnTo>
                  <a:pt x="403803" y="243519"/>
                </a:lnTo>
                <a:lnTo>
                  <a:pt x="423206" y="207807"/>
                </a:lnTo>
                <a:lnTo>
                  <a:pt x="455263" y="179405"/>
                </a:lnTo>
                <a:lnTo>
                  <a:pt x="478040" y="174344"/>
                </a:lnTo>
                <a:lnTo>
                  <a:pt x="607536" y="174344"/>
                </a:lnTo>
                <a:lnTo>
                  <a:pt x="608192" y="171251"/>
                </a:lnTo>
                <a:lnTo>
                  <a:pt x="544685" y="171251"/>
                </a:lnTo>
                <a:lnTo>
                  <a:pt x="541117" y="164625"/>
                </a:lnTo>
                <a:lnTo>
                  <a:pt x="537163" y="158245"/>
                </a:lnTo>
                <a:lnTo>
                  <a:pt x="503911" y="127665"/>
                </a:lnTo>
                <a:lnTo>
                  <a:pt x="479077" y="121074"/>
                </a:lnTo>
                <a:lnTo>
                  <a:pt x="469323" y="120635"/>
                </a:lnTo>
                <a:close/>
              </a:path>
              <a:path w="2015490" h="443229">
                <a:moveTo>
                  <a:pt x="562390" y="387213"/>
                </a:moveTo>
                <a:lnTo>
                  <a:pt x="506442" y="387213"/>
                </a:lnTo>
                <a:lnTo>
                  <a:pt x="500255" y="437548"/>
                </a:lnTo>
                <a:lnTo>
                  <a:pt x="551715" y="437548"/>
                </a:lnTo>
                <a:lnTo>
                  <a:pt x="562390" y="387213"/>
                </a:lnTo>
                <a:close/>
              </a:path>
              <a:path w="2015490" h="443229">
                <a:moveTo>
                  <a:pt x="607536" y="174344"/>
                </a:moveTo>
                <a:lnTo>
                  <a:pt x="478040" y="174344"/>
                </a:lnTo>
                <a:lnTo>
                  <a:pt x="489640" y="175328"/>
                </a:lnTo>
                <a:lnTo>
                  <a:pt x="499693" y="178281"/>
                </a:lnTo>
                <a:lnTo>
                  <a:pt x="524649" y="208228"/>
                </a:lnTo>
                <a:lnTo>
                  <a:pt x="527813" y="231709"/>
                </a:lnTo>
                <a:lnTo>
                  <a:pt x="527587" y="240567"/>
                </a:lnTo>
                <a:lnTo>
                  <a:pt x="520361" y="285277"/>
                </a:lnTo>
                <a:lnTo>
                  <a:pt x="504174" y="328600"/>
                </a:lnTo>
                <a:lnTo>
                  <a:pt x="480571" y="364154"/>
                </a:lnTo>
                <a:lnTo>
                  <a:pt x="445421" y="387775"/>
                </a:lnTo>
                <a:lnTo>
                  <a:pt x="432486" y="389462"/>
                </a:lnTo>
                <a:lnTo>
                  <a:pt x="502620" y="389462"/>
                </a:lnTo>
                <a:lnTo>
                  <a:pt x="504473" y="387213"/>
                </a:lnTo>
                <a:lnTo>
                  <a:pt x="562390" y="387213"/>
                </a:lnTo>
                <a:lnTo>
                  <a:pt x="607536" y="174344"/>
                </a:lnTo>
                <a:close/>
              </a:path>
              <a:path w="2015490" h="443229">
                <a:moveTo>
                  <a:pt x="644511" y="0"/>
                </a:moveTo>
                <a:lnTo>
                  <a:pt x="578991" y="0"/>
                </a:lnTo>
                <a:lnTo>
                  <a:pt x="555986" y="108174"/>
                </a:lnTo>
                <a:lnTo>
                  <a:pt x="549184" y="152691"/>
                </a:lnTo>
                <a:lnTo>
                  <a:pt x="548434" y="160190"/>
                </a:lnTo>
                <a:lnTo>
                  <a:pt x="547778" y="166376"/>
                </a:lnTo>
                <a:lnTo>
                  <a:pt x="547216" y="171251"/>
                </a:lnTo>
                <a:lnTo>
                  <a:pt x="608192" y="171251"/>
                </a:lnTo>
                <a:lnTo>
                  <a:pt x="644511" y="0"/>
                </a:lnTo>
                <a:close/>
              </a:path>
              <a:path w="2015490" h="443229">
                <a:moveTo>
                  <a:pt x="806764" y="120353"/>
                </a:moveTo>
                <a:lnTo>
                  <a:pt x="768749" y="126997"/>
                </a:lnTo>
                <a:lnTo>
                  <a:pt x="735128" y="146013"/>
                </a:lnTo>
                <a:lnTo>
                  <a:pt x="706750" y="175310"/>
                </a:lnTo>
                <a:lnTo>
                  <a:pt x="684442" y="212025"/>
                </a:lnTo>
                <a:lnTo>
                  <a:pt x="668624" y="254732"/>
                </a:lnTo>
                <a:lnTo>
                  <a:pt x="659696" y="301306"/>
                </a:lnTo>
                <a:lnTo>
                  <a:pt x="658053" y="331816"/>
                </a:lnTo>
                <a:lnTo>
                  <a:pt x="658087" y="335472"/>
                </a:lnTo>
                <a:lnTo>
                  <a:pt x="664494" y="382590"/>
                </a:lnTo>
                <a:lnTo>
                  <a:pt x="683036" y="416739"/>
                </a:lnTo>
                <a:lnTo>
                  <a:pt x="721209" y="440289"/>
                </a:lnTo>
                <a:lnTo>
                  <a:pt x="744056" y="443172"/>
                </a:lnTo>
                <a:lnTo>
                  <a:pt x="754390" y="442697"/>
                </a:lnTo>
                <a:lnTo>
                  <a:pt x="791526" y="431467"/>
                </a:lnTo>
                <a:lnTo>
                  <a:pt x="822476" y="408830"/>
                </a:lnTo>
                <a:lnTo>
                  <a:pt x="840343" y="389462"/>
                </a:lnTo>
                <a:lnTo>
                  <a:pt x="768239" y="389462"/>
                </a:lnTo>
                <a:lnTo>
                  <a:pt x="758538" y="388548"/>
                </a:lnTo>
                <a:lnTo>
                  <a:pt x="727746" y="356773"/>
                </a:lnTo>
                <a:lnTo>
                  <a:pt x="724934" y="331816"/>
                </a:lnTo>
                <a:lnTo>
                  <a:pt x="725198" y="320058"/>
                </a:lnTo>
                <a:lnTo>
                  <a:pt x="731631" y="274082"/>
                </a:lnTo>
                <a:lnTo>
                  <a:pt x="746200" y="232711"/>
                </a:lnTo>
                <a:lnTo>
                  <a:pt x="767273" y="199933"/>
                </a:lnTo>
                <a:lnTo>
                  <a:pt x="800929" y="176523"/>
                </a:lnTo>
                <a:lnTo>
                  <a:pt x="816043" y="174344"/>
                </a:lnTo>
                <a:lnTo>
                  <a:pt x="944468" y="174344"/>
                </a:lnTo>
                <a:lnTo>
                  <a:pt x="945124" y="171251"/>
                </a:lnTo>
                <a:lnTo>
                  <a:pt x="884656" y="171251"/>
                </a:lnTo>
                <a:lnTo>
                  <a:pt x="881177" y="164379"/>
                </a:lnTo>
                <a:lnTo>
                  <a:pt x="877205" y="157823"/>
                </a:lnTo>
                <a:lnTo>
                  <a:pt x="849489" y="131057"/>
                </a:lnTo>
                <a:lnTo>
                  <a:pt x="816571" y="120793"/>
                </a:lnTo>
                <a:lnTo>
                  <a:pt x="806764" y="120353"/>
                </a:lnTo>
                <a:close/>
              </a:path>
              <a:path w="2015490" h="443229">
                <a:moveTo>
                  <a:pt x="899279" y="387213"/>
                </a:moveTo>
                <a:lnTo>
                  <a:pt x="844445" y="387213"/>
                </a:lnTo>
                <a:lnTo>
                  <a:pt x="838258" y="437548"/>
                </a:lnTo>
                <a:lnTo>
                  <a:pt x="888593" y="437548"/>
                </a:lnTo>
                <a:lnTo>
                  <a:pt x="899279" y="387213"/>
                </a:lnTo>
                <a:close/>
              </a:path>
              <a:path w="2015490" h="443229">
                <a:moveTo>
                  <a:pt x="944468" y="174344"/>
                </a:moveTo>
                <a:lnTo>
                  <a:pt x="816043" y="174344"/>
                </a:lnTo>
                <a:lnTo>
                  <a:pt x="826694" y="175310"/>
                </a:lnTo>
                <a:lnTo>
                  <a:pt x="836149" y="178210"/>
                </a:lnTo>
                <a:lnTo>
                  <a:pt x="861176" y="207525"/>
                </a:lnTo>
                <a:lnTo>
                  <a:pt x="864410" y="229740"/>
                </a:lnTo>
                <a:lnTo>
                  <a:pt x="864308" y="240004"/>
                </a:lnTo>
                <a:lnTo>
                  <a:pt x="858505" y="281762"/>
                </a:lnTo>
                <a:lnTo>
                  <a:pt x="844269" y="322941"/>
                </a:lnTo>
                <a:lnTo>
                  <a:pt x="822863" y="357546"/>
                </a:lnTo>
                <a:lnTo>
                  <a:pt x="787502" y="385807"/>
                </a:lnTo>
                <a:lnTo>
                  <a:pt x="768239" y="389462"/>
                </a:lnTo>
                <a:lnTo>
                  <a:pt x="840343" y="389462"/>
                </a:lnTo>
                <a:lnTo>
                  <a:pt x="842195" y="387213"/>
                </a:lnTo>
                <a:lnTo>
                  <a:pt x="899279" y="387213"/>
                </a:lnTo>
                <a:lnTo>
                  <a:pt x="944468" y="174344"/>
                </a:lnTo>
                <a:close/>
              </a:path>
              <a:path w="2015490" h="443229">
                <a:moveTo>
                  <a:pt x="954675" y="126259"/>
                </a:moveTo>
                <a:lnTo>
                  <a:pt x="904059" y="126259"/>
                </a:lnTo>
                <a:lnTo>
                  <a:pt x="887187" y="171251"/>
                </a:lnTo>
                <a:lnTo>
                  <a:pt x="945124" y="171251"/>
                </a:lnTo>
                <a:lnTo>
                  <a:pt x="954675" y="126259"/>
                </a:lnTo>
                <a:close/>
              </a:path>
              <a:path w="2015490" h="443229">
                <a:moveTo>
                  <a:pt x="1102868" y="176312"/>
                </a:moveTo>
                <a:lnTo>
                  <a:pt x="1036786" y="176312"/>
                </a:lnTo>
                <a:lnTo>
                  <a:pt x="1002423" y="338565"/>
                </a:lnTo>
                <a:lnTo>
                  <a:pt x="998543" y="368935"/>
                </a:lnTo>
                <a:lnTo>
                  <a:pt x="998543" y="373996"/>
                </a:lnTo>
                <a:lnTo>
                  <a:pt x="1010406" y="418813"/>
                </a:lnTo>
                <a:lnTo>
                  <a:pt x="1044167" y="439375"/>
                </a:lnTo>
                <a:lnTo>
                  <a:pt x="1075029" y="443172"/>
                </a:lnTo>
                <a:lnTo>
                  <a:pt x="1083940" y="442925"/>
                </a:lnTo>
                <a:lnTo>
                  <a:pt x="1124661" y="435298"/>
                </a:lnTo>
                <a:lnTo>
                  <a:pt x="1136612" y="430799"/>
                </a:lnTo>
                <a:lnTo>
                  <a:pt x="1136612" y="389743"/>
                </a:lnTo>
                <a:lnTo>
                  <a:pt x="1083746" y="389743"/>
                </a:lnTo>
                <a:lnTo>
                  <a:pt x="1076623" y="387400"/>
                </a:lnTo>
                <a:lnTo>
                  <a:pt x="1067249" y="378027"/>
                </a:lnTo>
                <a:lnTo>
                  <a:pt x="1064906" y="371465"/>
                </a:lnTo>
                <a:lnTo>
                  <a:pt x="1064906" y="359468"/>
                </a:lnTo>
                <a:lnTo>
                  <a:pt x="1068340" y="338284"/>
                </a:lnTo>
                <a:lnTo>
                  <a:pt x="1102868" y="176312"/>
                </a:lnTo>
                <a:close/>
              </a:path>
              <a:path w="2015490" h="443229">
                <a:moveTo>
                  <a:pt x="1136612" y="381026"/>
                </a:moveTo>
                <a:lnTo>
                  <a:pt x="1128551" y="383838"/>
                </a:lnTo>
                <a:lnTo>
                  <a:pt x="1121146" y="385994"/>
                </a:lnTo>
                <a:lnTo>
                  <a:pt x="1107648" y="388994"/>
                </a:lnTo>
                <a:lnTo>
                  <a:pt x="1100618" y="389743"/>
                </a:lnTo>
                <a:lnTo>
                  <a:pt x="1136612" y="389743"/>
                </a:lnTo>
                <a:lnTo>
                  <a:pt x="1136612" y="381026"/>
                </a:lnTo>
                <a:close/>
              </a:path>
              <a:path w="2015490" h="443229">
                <a:moveTo>
                  <a:pt x="1127895" y="57364"/>
                </a:moveTo>
                <a:lnTo>
                  <a:pt x="1086558" y="57364"/>
                </a:lnTo>
                <a:lnTo>
                  <a:pt x="1051127" y="123165"/>
                </a:lnTo>
                <a:lnTo>
                  <a:pt x="997980" y="144818"/>
                </a:lnTo>
                <a:lnTo>
                  <a:pt x="991794" y="176312"/>
                </a:lnTo>
                <a:lnTo>
                  <a:pt x="1181885" y="176312"/>
                </a:lnTo>
                <a:lnTo>
                  <a:pt x="1192571" y="126259"/>
                </a:lnTo>
                <a:lnTo>
                  <a:pt x="1113272" y="126259"/>
                </a:lnTo>
                <a:lnTo>
                  <a:pt x="1127895" y="57364"/>
                </a:lnTo>
                <a:close/>
              </a:path>
              <a:path w="2015490" h="443229">
                <a:moveTo>
                  <a:pt x="1370571" y="120353"/>
                </a:moveTo>
                <a:lnTo>
                  <a:pt x="1316686" y="130002"/>
                </a:lnTo>
                <a:lnTo>
                  <a:pt x="1272502" y="157683"/>
                </a:lnTo>
                <a:lnTo>
                  <a:pt x="1238776" y="198984"/>
                </a:lnTo>
                <a:lnTo>
                  <a:pt x="1216473" y="249706"/>
                </a:lnTo>
                <a:lnTo>
                  <a:pt x="1206192" y="305225"/>
                </a:lnTo>
                <a:lnTo>
                  <a:pt x="1205533" y="324786"/>
                </a:lnTo>
                <a:lnTo>
                  <a:pt x="1206403" y="342748"/>
                </a:lnTo>
                <a:lnTo>
                  <a:pt x="1219847" y="389462"/>
                </a:lnTo>
                <a:lnTo>
                  <a:pt x="1248424" y="421994"/>
                </a:lnTo>
                <a:lnTo>
                  <a:pt x="1289866" y="439797"/>
                </a:lnTo>
                <a:lnTo>
                  <a:pt x="1323329" y="443172"/>
                </a:lnTo>
                <a:lnTo>
                  <a:pt x="1338444" y="442802"/>
                </a:lnTo>
                <a:lnTo>
                  <a:pt x="1377882" y="437266"/>
                </a:lnTo>
                <a:lnTo>
                  <a:pt x="1423999" y="420113"/>
                </a:lnTo>
                <a:lnTo>
                  <a:pt x="1423999" y="391712"/>
                </a:lnTo>
                <a:lnTo>
                  <a:pt x="1335702" y="391712"/>
                </a:lnTo>
                <a:lnTo>
                  <a:pt x="1321027" y="390605"/>
                </a:lnTo>
                <a:lnTo>
                  <a:pt x="1281044" y="364172"/>
                </a:lnTo>
                <a:lnTo>
                  <a:pt x="1271870" y="324786"/>
                </a:lnTo>
                <a:lnTo>
                  <a:pt x="1271963" y="319162"/>
                </a:lnTo>
                <a:lnTo>
                  <a:pt x="1272713" y="307633"/>
                </a:lnTo>
                <a:lnTo>
                  <a:pt x="1285367" y="307633"/>
                </a:lnTo>
                <a:lnTo>
                  <a:pt x="1307670" y="307141"/>
                </a:lnTo>
                <a:lnTo>
                  <a:pt x="1347741" y="303204"/>
                </a:lnTo>
                <a:lnTo>
                  <a:pt x="1396793" y="290269"/>
                </a:lnTo>
                <a:lnTo>
                  <a:pt x="1432558" y="269899"/>
                </a:lnTo>
                <a:lnTo>
                  <a:pt x="1443140" y="259829"/>
                </a:lnTo>
                <a:lnTo>
                  <a:pt x="1280868" y="259829"/>
                </a:lnTo>
                <a:lnTo>
                  <a:pt x="1284664" y="246524"/>
                </a:lnTo>
                <a:lnTo>
                  <a:pt x="1308092" y="202780"/>
                </a:lnTo>
                <a:lnTo>
                  <a:pt x="1340377" y="176576"/>
                </a:lnTo>
                <a:lnTo>
                  <a:pt x="1366634" y="170407"/>
                </a:lnTo>
                <a:lnTo>
                  <a:pt x="1461471" y="170407"/>
                </a:lnTo>
                <a:lnTo>
                  <a:pt x="1460415" y="166892"/>
                </a:lnTo>
                <a:lnTo>
                  <a:pt x="1428832" y="132533"/>
                </a:lnTo>
                <a:lnTo>
                  <a:pt x="1392979" y="121707"/>
                </a:lnTo>
                <a:lnTo>
                  <a:pt x="1370571" y="120353"/>
                </a:lnTo>
                <a:close/>
              </a:path>
              <a:path w="2015490" h="443229">
                <a:moveTo>
                  <a:pt x="1750754" y="26432"/>
                </a:moveTo>
                <a:lnTo>
                  <a:pt x="1685516" y="26432"/>
                </a:lnTo>
                <a:lnTo>
                  <a:pt x="1457181" y="437548"/>
                </a:lnTo>
                <a:lnTo>
                  <a:pt x="1522700" y="437548"/>
                </a:lnTo>
                <a:lnTo>
                  <a:pt x="1750754" y="26432"/>
                </a:lnTo>
                <a:close/>
              </a:path>
              <a:path w="2015490" h="443229">
                <a:moveTo>
                  <a:pt x="1423999" y="368091"/>
                </a:moveTo>
                <a:lnTo>
                  <a:pt x="1379288" y="385807"/>
                </a:lnTo>
                <a:lnTo>
                  <a:pt x="1335702" y="391712"/>
                </a:lnTo>
                <a:lnTo>
                  <a:pt x="1423999" y="391712"/>
                </a:lnTo>
                <a:lnTo>
                  <a:pt x="1423999" y="368091"/>
                </a:lnTo>
                <a:close/>
              </a:path>
              <a:path w="2015490" h="443229">
                <a:moveTo>
                  <a:pt x="1740631" y="83235"/>
                </a:moveTo>
                <a:lnTo>
                  <a:pt x="1740631" y="137788"/>
                </a:lnTo>
                <a:lnTo>
                  <a:pt x="1946751" y="234521"/>
                </a:lnTo>
                <a:lnTo>
                  <a:pt x="1740631" y="320568"/>
                </a:lnTo>
                <a:lnTo>
                  <a:pt x="1740631" y="374840"/>
                </a:lnTo>
                <a:lnTo>
                  <a:pt x="2015364" y="253361"/>
                </a:lnTo>
                <a:lnTo>
                  <a:pt x="2015364" y="219898"/>
                </a:lnTo>
                <a:lnTo>
                  <a:pt x="1740631" y="83235"/>
                </a:lnTo>
                <a:close/>
              </a:path>
              <a:path w="2015490" h="443229">
                <a:moveTo>
                  <a:pt x="1461471" y="170407"/>
                </a:moveTo>
                <a:lnTo>
                  <a:pt x="1366634" y="170407"/>
                </a:lnTo>
                <a:lnTo>
                  <a:pt x="1375070" y="170934"/>
                </a:lnTo>
                <a:lnTo>
                  <a:pt x="1382381" y="172516"/>
                </a:lnTo>
                <a:lnTo>
                  <a:pt x="1388568" y="175152"/>
                </a:lnTo>
                <a:lnTo>
                  <a:pt x="1393629" y="178843"/>
                </a:lnTo>
                <a:lnTo>
                  <a:pt x="1399816" y="184280"/>
                </a:lnTo>
                <a:lnTo>
                  <a:pt x="1402909" y="191872"/>
                </a:lnTo>
                <a:lnTo>
                  <a:pt x="1402799" y="202780"/>
                </a:lnTo>
                <a:lnTo>
                  <a:pt x="1381520" y="239758"/>
                </a:lnTo>
                <a:lnTo>
                  <a:pt x="1336827" y="256191"/>
                </a:lnTo>
                <a:lnTo>
                  <a:pt x="1290429" y="259829"/>
                </a:lnTo>
                <a:lnTo>
                  <a:pt x="1443140" y="259829"/>
                </a:lnTo>
                <a:lnTo>
                  <a:pt x="1463719" y="221937"/>
                </a:lnTo>
                <a:lnTo>
                  <a:pt x="1466460" y="198808"/>
                </a:lnTo>
                <a:lnTo>
                  <a:pt x="1464949" y="181971"/>
                </a:lnTo>
                <a:lnTo>
                  <a:pt x="1461471" y="170407"/>
                </a:lnTo>
                <a:close/>
              </a:path>
            </a:pathLst>
          </a:custGeom>
          <a:solidFill>
            <a:srgbClr val="DD3C3C"/>
          </a:solidFill>
        </p:spPr>
        <p:txBody>
          <a:bodyPr wrap="square" lIns="0" tIns="0" rIns="0" bIns="0" rtlCol="0"/>
          <a:lstStyle/>
          <a:p>
            <a:endParaRPr/>
          </a:p>
        </p:txBody>
      </p:sp>
      <p:pic>
        <p:nvPicPr>
          <p:cNvPr id="38" name="오디오 37">
            <a:extLst>
              <a:ext uri="{FF2B5EF4-FFF2-40B4-BE49-F238E27FC236}">
                <a16:creationId xmlns:a16="http://schemas.microsoft.com/office/drawing/2014/main" id="{81ED2C58-B798-28CB-AF60-C0B233A3AA4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730"/>
    </mc:Choice>
    <mc:Fallback>
      <p:transition spd="slow" advTm="16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5009766" cy="732961"/>
          </a:xfrm>
          <a:prstGeom prst="rect">
            <a:avLst/>
          </a:prstGeom>
        </p:spPr>
      </p:pic>
      <p:pic>
        <p:nvPicPr>
          <p:cNvPr id="3" name="object 3"/>
          <p:cNvPicPr/>
          <p:nvPr/>
        </p:nvPicPr>
        <p:blipFill>
          <a:blip r:embed="rId6" cstate="print"/>
          <a:stretch>
            <a:fillRect/>
          </a:stretch>
        </p:blipFill>
        <p:spPr>
          <a:xfrm>
            <a:off x="1727696" y="3371625"/>
            <a:ext cx="3528688" cy="3528688"/>
          </a:xfrm>
          <a:prstGeom prst="rect">
            <a:avLst/>
          </a:prstGeom>
        </p:spPr>
      </p:pic>
      <p:pic>
        <p:nvPicPr>
          <p:cNvPr id="4" name="object 4"/>
          <p:cNvPicPr/>
          <p:nvPr/>
        </p:nvPicPr>
        <p:blipFill>
          <a:blip r:embed="rId7" cstate="print"/>
          <a:stretch>
            <a:fillRect/>
          </a:stretch>
        </p:blipFill>
        <p:spPr>
          <a:xfrm>
            <a:off x="6303472" y="3591513"/>
            <a:ext cx="3308799" cy="3308799"/>
          </a:xfrm>
          <a:prstGeom prst="rect">
            <a:avLst/>
          </a:prstGeom>
        </p:spPr>
      </p:pic>
      <p:pic>
        <p:nvPicPr>
          <p:cNvPr id="5" name="object 5"/>
          <p:cNvPicPr/>
          <p:nvPr/>
        </p:nvPicPr>
        <p:blipFill>
          <a:blip r:embed="rId8" cstate="print"/>
          <a:stretch>
            <a:fillRect/>
          </a:stretch>
        </p:blipFill>
        <p:spPr>
          <a:xfrm>
            <a:off x="10669832" y="3591513"/>
            <a:ext cx="3308799" cy="3308799"/>
          </a:xfrm>
          <a:prstGeom prst="rect">
            <a:avLst/>
          </a:prstGeom>
        </p:spPr>
      </p:pic>
      <p:pic>
        <p:nvPicPr>
          <p:cNvPr id="6" name="object 6"/>
          <p:cNvPicPr/>
          <p:nvPr/>
        </p:nvPicPr>
        <p:blipFill>
          <a:blip r:embed="rId9" cstate="print"/>
          <a:stretch>
            <a:fillRect/>
          </a:stretch>
        </p:blipFill>
        <p:spPr>
          <a:xfrm>
            <a:off x="15392201" y="3947523"/>
            <a:ext cx="2586308" cy="2586308"/>
          </a:xfrm>
          <a:prstGeom prst="rect">
            <a:avLst/>
          </a:prstGeom>
        </p:spPr>
      </p:pic>
      <p:pic>
        <p:nvPicPr>
          <p:cNvPr id="7" name="object 7"/>
          <p:cNvPicPr/>
          <p:nvPr/>
        </p:nvPicPr>
        <p:blipFill>
          <a:blip r:embed="rId10" cstate="print"/>
          <a:stretch>
            <a:fillRect/>
          </a:stretch>
        </p:blipFill>
        <p:spPr>
          <a:xfrm>
            <a:off x="1938872" y="7826086"/>
            <a:ext cx="2944322" cy="1321131"/>
          </a:xfrm>
          <a:prstGeom prst="rect">
            <a:avLst/>
          </a:prstGeom>
        </p:spPr>
      </p:pic>
      <p:pic>
        <p:nvPicPr>
          <p:cNvPr id="8" name="object 8"/>
          <p:cNvPicPr/>
          <p:nvPr/>
        </p:nvPicPr>
        <p:blipFill>
          <a:blip r:embed="rId11" cstate="print"/>
          <a:stretch>
            <a:fillRect/>
          </a:stretch>
        </p:blipFill>
        <p:spPr>
          <a:xfrm>
            <a:off x="6532626" y="7826086"/>
            <a:ext cx="2847385" cy="1466230"/>
          </a:xfrm>
          <a:prstGeom prst="rect">
            <a:avLst/>
          </a:prstGeom>
        </p:spPr>
      </p:pic>
      <p:pic>
        <p:nvPicPr>
          <p:cNvPr id="9" name="object 9"/>
          <p:cNvPicPr/>
          <p:nvPr/>
        </p:nvPicPr>
        <p:blipFill>
          <a:blip r:embed="rId12" cstate="print"/>
          <a:stretch>
            <a:fillRect/>
          </a:stretch>
        </p:blipFill>
        <p:spPr>
          <a:xfrm>
            <a:off x="10727197" y="7826086"/>
            <a:ext cx="3190654" cy="1466230"/>
          </a:xfrm>
          <a:prstGeom prst="rect">
            <a:avLst/>
          </a:prstGeom>
        </p:spPr>
      </p:pic>
      <p:pic>
        <p:nvPicPr>
          <p:cNvPr id="10" name="object 10"/>
          <p:cNvPicPr/>
          <p:nvPr/>
        </p:nvPicPr>
        <p:blipFill>
          <a:blip r:embed="rId13" cstate="print"/>
          <a:stretch>
            <a:fillRect/>
          </a:stretch>
        </p:blipFill>
        <p:spPr>
          <a:xfrm>
            <a:off x="15016252" y="7602824"/>
            <a:ext cx="3427783" cy="2162176"/>
          </a:xfrm>
          <a:prstGeom prst="rect">
            <a:avLst/>
          </a:prstGeom>
        </p:spPr>
      </p:pic>
      <p:pic>
        <p:nvPicPr>
          <p:cNvPr id="11" name="object 11"/>
          <p:cNvPicPr/>
          <p:nvPr/>
        </p:nvPicPr>
        <p:blipFill>
          <a:blip r:embed="rId14" cstate="print"/>
          <a:stretch>
            <a:fillRect/>
          </a:stretch>
        </p:blipFill>
        <p:spPr>
          <a:xfrm>
            <a:off x="659941" y="1614745"/>
            <a:ext cx="3072397" cy="572805"/>
          </a:xfrm>
          <a:prstGeom prst="rect">
            <a:avLst/>
          </a:prstGeom>
        </p:spPr>
      </p:pic>
      <p:pic>
        <p:nvPicPr>
          <p:cNvPr id="16" name="오디오 15">
            <a:extLst>
              <a:ext uri="{FF2B5EF4-FFF2-40B4-BE49-F238E27FC236}">
                <a16:creationId xmlns:a16="http://schemas.microsoft.com/office/drawing/2014/main" id="{4E4E4B32-3488-769E-AD3B-026E19F7F1DC}"/>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42"/>
    </mc:Choice>
    <mc:Fallback>
      <p:transition spd="slow" advTm="8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5009766" cy="732961"/>
          </a:xfrm>
          <a:prstGeom prst="rect">
            <a:avLst/>
          </a:prstGeom>
        </p:spPr>
      </p:pic>
      <p:pic>
        <p:nvPicPr>
          <p:cNvPr id="3" name="object 3"/>
          <p:cNvPicPr/>
          <p:nvPr/>
        </p:nvPicPr>
        <p:blipFill>
          <a:blip r:embed="rId6" cstate="print"/>
          <a:stretch>
            <a:fillRect/>
          </a:stretch>
        </p:blipFill>
        <p:spPr>
          <a:xfrm>
            <a:off x="719929" y="1614745"/>
            <a:ext cx="4228412" cy="443172"/>
          </a:xfrm>
          <a:prstGeom prst="rect">
            <a:avLst/>
          </a:prstGeom>
        </p:spPr>
      </p:pic>
      <p:pic>
        <p:nvPicPr>
          <p:cNvPr id="4" name="object 4"/>
          <p:cNvPicPr/>
          <p:nvPr/>
        </p:nvPicPr>
        <p:blipFill>
          <a:blip r:embed="rId7" cstate="print"/>
          <a:stretch>
            <a:fillRect/>
          </a:stretch>
        </p:blipFill>
        <p:spPr>
          <a:xfrm>
            <a:off x="706714" y="3465076"/>
            <a:ext cx="18550799" cy="3775632"/>
          </a:xfrm>
          <a:prstGeom prst="rect">
            <a:avLst/>
          </a:prstGeom>
        </p:spPr>
      </p:pic>
      <p:pic>
        <p:nvPicPr>
          <p:cNvPr id="5" name="object 5"/>
          <p:cNvPicPr/>
          <p:nvPr/>
        </p:nvPicPr>
        <p:blipFill>
          <a:blip r:embed="rId8" cstate="print"/>
          <a:stretch>
            <a:fillRect/>
          </a:stretch>
        </p:blipFill>
        <p:spPr>
          <a:xfrm>
            <a:off x="4549773" y="8649074"/>
            <a:ext cx="11025361" cy="1235820"/>
          </a:xfrm>
          <a:prstGeom prst="rect">
            <a:avLst/>
          </a:prstGeom>
        </p:spPr>
      </p:pic>
      <p:pic>
        <p:nvPicPr>
          <p:cNvPr id="10" name="오디오 9">
            <a:extLst>
              <a:ext uri="{FF2B5EF4-FFF2-40B4-BE49-F238E27FC236}">
                <a16:creationId xmlns:a16="http://schemas.microsoft.com/office/drawing/2014/main" id="{95CA23C3-E9C6-D5FD-1CA6-1D078452873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86"/>
    </mc:Choice>
    <mc:Fallback>
      <p:transition spd="slow" advTm="10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728380" y="563505"/>
            <a:ext cx="5009766" cy="732961"/>
          </a:xfrm>
          <a:prstGeom prst="rect">
            <a:avLst/>
          </a:prstGeom>
        </p:spPr>
      </p:pic>
      <p:pic>
        <p:nvPicPr>
          <p:cNvPr id="3" name="object 3"/>
          <p:cNvPicPr/>
          <p:nvPr/>
        </p:nvPicPr>
        <p:blipFill>
          <a:blip r:embed="rId6" cstate="print"/>
          <a:stretch>
            <a:fillRect/>
          </a:stretch>
        </p:blipFill>
        <p:spPr>
          <a:xfrm>
            <a:off x="2816668" y="4041761"/>
            <a:ext cx="14240404" cy="3779989"/>
          </a:xfrm>
          <a:prstGeom prst="rect">
            <a:avLst/>
          </a:prstGeom>
        </p:spPr>
      </p:pic>
      <p:pic>
        <p:nvPicPr>
          <p:cNvPr id="8" name="오디오 7">
            <a:extLst>
              <a:ext uri="{FF2B5EF4-FFF2-40B4-BE49-F238E27FC236}">
                <a16:creationId xmlns:a16="http://schemas.microsoft.com/office/drawing/2014/main" id="{381CC4DB-DF78-0BAE-41F3-79D1D57F99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138900" y="103441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49"/>
    </mc:Choice>
    <mc:Fallback>
      <p:transition spd="slow" advTm="8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TotalTime>
  <Words>723</Words>
  <Application>Microsoft Macintosh PowerPoint</Application>
  <PresentationFormat>사용자 지정</PresentationFormat>
  <Paragraphs>53</Paragraphs>
  <Slides>27</Slides>
  <Notes>27</Notes>
  <HiddenSlides>0</HiddenSlides>
  <MMClips>27</MMClips>
  <ScaleCrop>false</ScaleCrop>
  <HeadingPairs>
    <vt:vector size="6" baseType="variant">
      <vt:variant>
        <vt:lpstr>사용한 글꼴</vt:lpstr>
      </vt:variant>
      <vt:variant>
        <vt:i4>1</vt:i4>
      </vt:variant>
      <vt:variant>
        <vt:lpstr>테마</vt:lpstr>
      </vt:variant>
      <vt:variant>
        <vt:i4>1</vt:i4>
      </vt:variant>
      <vt:variant>
        <vt:lpstr>슬라이드 제목</vt:lpstr>
      </vt:variant>
      <vt:variant>
        <vt:i4>27</vt:i4>
      </vt:variant>
    </vt:vector>
  </HeadingPairs>
  <TitlesOfParts>
    <vt:vector size="29" baseType="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김현수</cp:lastModifiedBy>
  <cp:revision>2</cp:revision>
  <dcterms:created xsi:type="dcterms:W3CDTF">2023-05-31T13:24:16Z</dcterms:created>
  <dcterms:modified xsi:type="dcterms:W3CDTF">2023-05-31T14:11:45Z</dcterms:modified>
</cp:coreProperties>
</file>